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88" y="168835"/>
            <a:ext cx="7724296" cy="65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3203848" y="2564904"/>
                <a:ext cx="5172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564904"/>
                <a:ext cx="517256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3059832" y="3088124"/>
            <a:ext cx="1224136" cy="772924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3873504" y="3157487"/>
                <a:ext cx="4823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8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4" y="3157487"/>
                <a:ext cx="48231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55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2017-11-06T15:39:46Z</dcterms:created>
  <dcterms:modified xsi:type="dcterms:W3CDTF">2017-11-06T16:24:21Z</dcterms:modified>
</cp:coreProperties>
</file>