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47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6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4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40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8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7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0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3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3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18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4652-9573-4669-8491-CB5D9B6330F7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3EA2-74A7-4CDE-9488-D8F82F5270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82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657" r="8212" b="3774"/>
          <a:stretch/>
        </p:blipFill>
        <p:spPr>
          <a:xfrm>
            <a:off x="2031999" y="813762"/>
            <a:ext cx="5994401" cy="515523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045200" y="20447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/>
              <a:t>A</a:t>
            </a:r>
            <a:r>
              <a:rPr lang="fr-FR" b="1" baseline="-25000" dirty="0" smtClean="0"/>
              <a:t>1</a:t>
            </a:r>
            <a:endParaRPr lang="fr-FR" b="1" baseline="-25000" dirty="0"/>
          </a:p>
        </p:txBody>
      </p:sp>
      <p:sp>
        <p:nvSpPr>
          <p:cNvPr id="6" name="Ellipse 5"/>
          <p:cNvSpPr/>
          <p:nvPr/>
        </p:nvSpPr>
        <p:spPr>
          <a:xfrm>
            <a:off x="7670800" y="51435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/>
              <a:t>A</a:t>
            </a:r>
            <a:r>
              <a:rPr lang="fr-FR" b="1" baseline="-25000" dirty="0" smtClean="0"/>
              <a:t>3</a:t>
            </a:r>
            <a:endParaRPr lang="fr-FR" b="1" baseline="-25000" dirty="0"/>
          </a:p>
        </p:txBody>
      </p:sp>
      <p:sp>
        <p:nvSpPr>
          <p:cNvPr id="7" name="Ellipse 6"/>
          <p:cNvSpPr/>
          <p:nvPr/>
        </p:nvSpPr>
        <p:spPr>
          <a:xfrm>
            <a:off x="2984500" y="5130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/>
              <a:t>A</a:t>
            </a:r>
            <a:r>
              <a:rPr lang="fr-FR" b="1" baseline="-25000" dirty="0" smtClean="0"/>
              <a:t>2</a:t>
            </a:r>
            <a:endParaRPr lang="fr-FR" b="1" baseline="-25000" dirty="0"/>
          </a:p>
        </p:txBody>
      </p:sp>
      <p:sp>
        <p:nvSpPr>
          <p:cNvPr id="8" name="Ellipse 7"/>
          <p:cNvSpPr/>
          <p:nvPr/>
        </p:nvSpPr>
        <p:spPr>
          <a:xfrm>
            <a:off x="5508625" y="2566988"/>
            <a:ext cx="101600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508625" y="3167063"/>
            <a:ext cx="101600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508625" y="4262438"/>
            <a:ext cx="101600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040188" y="3606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/>
              <a:t>B</a:t>
            </a:r>
            <a:endParaRPr lang="fr-FR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5214570" y="2479288"/>
                <a:ext cx="294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70" y="2479288"/>
                <a:ext cx="294055" cy="276999"/>
              </a:xfrm>
              <a:prstGeom prst="rect">
                <a:avLst/>
              </a:prstGeom>
              <a:blipFill>
                <a:blip r:embed="rId3"/>
                <a:stretch>
                  <a:fillRect l="-1632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186288" y="3078187"/>
                <a:ext cx="300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88" y="3078187"/>
                <a:ext cx="300275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5214570" y="3924694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70" y="3924694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/>
          <p:cNvCxnSpPr>
            <a:stCxn id="10" idx="6"/>
          </p:cNvCxnSpPr>
          <p:nvPr/>
        </p:nvCxnSpPr>
        <p:spPr>
          <a:xfrm>
            <a:off x="5610225" y="4313238"/>
            <a:ext cx="2880000" cy="1587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558631" y="1416050"/>
            <a:ext cx="0" cy="288000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1800000">
            <a:off x="5397999" y="5053808"/>
            <a:ext cx="2880000" cy="1587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19800000" flipH="1">
            <a:off x="2828788" y="5056983"/>
            <a:ext cx="2880000" cy="1587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8373701" y="403267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01" y="4032677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36667" t="-48889" r="-100000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5590525" y="1329165"/>
                <a:ext cx="711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25" y="1329165"/>
                <a:ext cx="711284" cy="276999"/>
              </a:xfrm>
              <a:prstGeom prst="rect">
                <a:avLst/>
              </a:prstGeom>
              <a:blipFill>
                <a:blip r:embed="rId7"/>
                <a:stretch>
                  <a:fillRect l="-7692" t="-46667" r="-3419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8108300" y="563678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300" y="5636789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2880602" y="581755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02" y="5817555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 rot="16200000">
            <a:off x="6267008" y="3968055"/>
            <a:ext cx="1141982" cy="66024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7201058" y="369690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058" y="3696900"/>
                <a:ext cx="283091" cy="276999"/>
              </a:xfrm>
              <a:prstGeom prst="rect">
                <a:avLst/>
              </a:prstGeom>
              <a:blipFill>
                <a:blip r:embed="rId10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5099574" y="597311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74" y="5973110"/>
                <a:ext cx="283091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>
            <a:off x="4608573" y="4860867"/>
            <a:ext cx="640496" cy="1108133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48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4</cp:revision>
  <dcterms:created xsi:type="dcterms:W3CDTF">2018-11-19T10:31:07Z</dcterms:created>
  <dcterms:modified xsi:type="dcterms:W3CDTF">2018-11-19T12:10:14Z</dcterms:modified>
</cp:coreProperties>
</file>