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9" r:id="rId3"/>
    <p:sldId id="281" r:id="rId4"/>
    <p:sldId id="284" r:id="rId5"/>
    <p:sldId id="280" r:id="rId6"/>
    <p:sldId id="286" r:id="rId7"/>
    <p:sldId id="285" r:id="rId8"/>
    <p:sldId id="282" r:id="rId9"/>
    <p:sldId id="283" r:id="rId10"/>
    <p:sldId id="269" r:id="rId11"/>
    <p:sldId id="270" r:id="rId12"/>
    <p:sldId id="277" r:id="rId13"/>
    <p:sldId id="278" r:id="rId14"/>
    <p:sldId id="268" r:id="rId15"/>
    <p:sldId id="271" r:id="rId16"/>
    <p:sldId id="272" r:id="rId17"/>
    <p:sldId id="275" r:id="rId18"/>
    <p:sldId id="276" r:id="rId19"/>
    <p:sldId id="273" r:id="rId20"/>
    <p:sldId id="274" r:id="rId21"/>
    <p:sldId id="259" r:id="rId22"/>
    <p:sldId id="263" r:id="rId23"/>
    <p:sldId id="264" r:id="rId24"/>
    <p:sldId id="265" r:id="rId25"/>
    <p:sldId id="266" r:id="rId26"/>
    <p:sldId id="262" r:id="rId27"/>
    <p:sldId id="260" r:id="rId28"/>
    <p:sldId id="261" r:id="rId29"/>
    <p:sldId id="256" r:id="rId30"/>
    <p:sldId id="258" r:id="rId31"/>
    <p:sldId id="257" r:id="rId3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32" y="-2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21/11/2023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21/11/2023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12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06.png"/><Relationship Id="rId4" Type="http://schemas.openxmlformats.org/officeDocument/2006/relationships/image" Target="../media/image9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84.png"/><Relationship Id="rId7" Type="http://schemas.openxmlformats.org/officeDocument/2006/relationships/image" Target="../media/image11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5.png"/><Relationship Id="rId10" Type="http://schemas.openxmlformats.org/officeDocument/2006/relationships/image" Target="../media/image144.png"/><Relationship Id="rId4" Type="http://schemas.openxmlformats.org/officeDocument/2006/relationships/image" Target="../media/image95.png"/><Relationship Id="rId9" Type="http://schemas.openxmlformats.org/officeDocument/2006/relationships/image" Target="../media/image1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84.png"/><Relationship Id="rId7" Type="http://schemas.openxmlformats.org/officeDocument/2006/relationships/image" Target="../media/image11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5.png"/><Relationship Id="rId10" Type="http://schemas.openxmlformats.org/officeDocument/2006/relationships/image" Target="../media/image144.png"/><Relationship Id="rId4" Type="http://schemas.openxmlformats.org/officeDocument/2006/relationships/image" Target="../media/image95.png"/><Relationship Id="rId9" Type="http://schemas.openxmlformats.org/officeDocument/2006/relationships/image" Target="../media/image1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162.png"/><Relationship Id="rId7" Type="http://schemas.openxmlformats.org/officeDocument/2006/relationships/image" Target="../media/image202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81.png"/><Relationship Id="rId10" Type="http://schemas.openxmlformats.org/officeDocument/2006/relationships/image" Target="../media/image231.png"/><Relationship Id="rId4" Type="http://schemas.openxmlformats.org/officeDocument/2006/relationships/image" Target="../media/image172.png"/><Relationship Id="rId9" Type="http://schemas.openxmlformats.org/officeDocument/2006/relationships/image" Target="../media/image2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41.png"/><Relationship Id="rId7" Type="http://schemas.openxmlformats.org/officeDocument/2006/relationships/image" Target="../media/image202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81.png"/><Relationship Id="rId10" Type="http://schemas.openxmlformats.org/officeDocument/2006/relationships/image" Target="../media/image231.png"/><Relationship Id="rId4" Type="http://schemas.openxmlformats.org/officeDocument/2006/relationships/image" Target="../media/image172.png"/><Relationship Id="rId9" Type="http://schemas.openxmlformats.org/officeDocument/2006/relationships/image" Target="../media/image2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41.png"/><Relationship Id="rId7" Type="http://schemas.openxmlformats.org/officeDocument/2006/relationships/image" Target="../media/image202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81.png"/><Relationship Id="rId10" Type="http://schemas.openxmlformats.org/officeDocument/2006/relationships/image" Target="../media/image231.png"/><Relationship Id="rId4" Type="http://schemas.openxmlformats.org/officeDocument/2006/relationships/image" Target="../media/image251.png"/><Relationship Id="rId9" Type="http://schemas.openxmlformats.org/officeDocument/2006/relationships/image" Target="../media/image2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271.png"/><Relationship Id="rId7" Type="http://schemas.openxmlformats.org/officeDocument/2006/relationships/image" Target="../media/image181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5.png"/><Relationship Id="rId10" Type="http://schemas.openxmlformats.org/officeDocument/2006/relationships/image" Target="../media/image211.png"/><Relationship Id="rId4" Type="http://schemas.openxmlformats.org/officeDocument/2006/relationships/image" Target="../media/image95.png"/><Relationship Id="rId9" Type="http://schemas.openxmlformats.org/officeDocument/2006/relationships/image" Target="../media/image20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271.png"/><Relationship Id="rId7" Type="http://schemas.openxmlformats.org/officeDocument/2006/relationships/image" Target="../media/image181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5.png"/><Relationship Id="rId10" Type="http://schemas.openxmlformats.org/officeDocument/2006/relationships/image" Target="../media/image211.png"/><Relationship Id="rId4" Type="http://schemas.openxmlformats.org/officeDocument/2006/relationships/image" Target="../media/image95.png"/><Relationship Id="rId9" Type="http://schemas.openxmlformats.org/officeDocument/2006/relationships/image" Target="../media/image20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53.png"/><Relationship Id="rId7" Type="http://schemas.openxmlformats.org/officeDocument/2006/relationships/image" Target="../media/image94.png"/><Relationship Id="rId12" Type="http://schemas.openxmlformats.org/officeDocument/2006/relationships/image" Target="../media/image143.png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133.png"/><Relationship Id="rId5" Type="http://schemas.openxmlformats.org/officeDocument/2006/relationships/image" Target="../media/image73.png"/><Relationship Id="rId10" Type="http://schemas.openxmlformats.org/officeDocument/2006/relationships/image" Target="../media/image123.png"/><Relationship Id="rId4" Type="http://schemas.openxmlformats.org/officeDocument/2006/relationships/image" Target="../media/image62.png"/><Relationship Id="rId9" Type="http://schemas.openxmlformats.org/officeDocument/2006/relationships/image" Target="../media/image114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1.png"/><Relationship Id="rId18" Type="http://schemas.openxmlformats.org/officeDocument/2006/relationships/image" Target="../media/image210.png"/><Relationship Id="rId3" Type="http://schemas.openxmlformats.org/officeDocument/2006/relationships/image" Target="../media/image53.png"/><Relationship Id="rId12" Type="http://schemas.openxmlformats.org/officeDocument/2006/relationships/image" Target="../media/image152.png"/><Relationship Id="rId17" Type="http://schemas.openxmlformats.org/officeDocument/2006/relationships/image" Target="../media/image201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3.png"/><Relationship Id="rId5" Type="http://schemas.openxmlformats.org/officeDocument/2006/relationships/image" Target="../media/image73.png"/><Relationship Id="rId15" Type="http://schemas.openxmlformats.org/officeDocument/2006/relationships/image" Target="../media/image180.png"/><Relationship Id="rId10" Type="http://schemas.openxmlformats.org/officeDocument/2006/relationships/image" Target="../media/image123.png"/><Relationship Id="rId19" Type="http://schemas.openxmlformats.org/officeDocument/2006/relationships/image" Target="../media/image220.png"/><Relationship Id="rId9" Type="http://schemas.openxmlformats.org/officeDocument/2006/relationships/image" Target="../media/image114.png"/><Relationship Id="rId14" Type="http://schemas.openxmlformats.org/officeDocument/2006/relationships/image" Target="../media/image171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1.png"/><Relationship Id="rId18" Type="http://schemas.openxmlformats.org/officeDocument/2006/relationships/image" Target="../media/image250.png"/><Relationship Id="rId3" Type="http://schemas.openxmlformats.org/officeDocument/2006/relationships/image" Target="../media/image53.png"/><Relationship Id="rId12" Type="http://schemas.openxmlformats.org/officeDocument/2006/relationships/image" Target="../media/image152.png"/><Relationship Id="rId17" Type="http://schemas.openxmlformats.org/officeDocument/2006/relationships/image" Target="../media/image240.png"/><Relationship Id="rId16" Type="http://schemas.openxmlformats.org/officeDocument/2006/relationships/image" Target="../media/image23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3.png"/><Relationship Id="rId5" Type="http://schemas.openxmlformats.org/officeDocument/2006/relationships/image" Target="../media/image73.png"/><Relationship Id="rId15" Type="http://schemas.openxmlformats.org/officeDocument/2006/relationships/image" Target="../media/image190.png"/><Relationship Id="rId10" Type="http://schemas.openxmlformats.org/officeDocument/2006/relationships/image" Target="../media/image123.png"/><Relationship Id="rId19" Type="http://schemas.openxmlformats.org/officeDocument/2006/relationships/image" Target="../media/image260.png"/><Relationship Id="rId9" Type="http://schemas.openxmlformats.org/officeDocument/2006/relationships/image" Target="../media/image114.png"/><Relationship Id="rId14" Type="http://schemas.openxmlformats.org/officeDocument/2006/relationships/image" Target="../media/image171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1.png"/><Relationship Id="rId18" Type="http://schemas.openxmlformats.org/officeDocument/2006/relationships/image" Target="../media/image250.png"/><Relationship Id="rId3" Type="http://schemas.openxmlformats.org/officeDocument/2006/relationships/image" Target="../media/image53.png"/><Relationship Id="rId12" Type="http://schemas.openxmlformats.org/officeDocument/2006/relationships/image" Target="../media/image152.png"/><Relationship Id="rId17" Type="http://schemas.openxmlformats.org/officeDocument/2006/relationships/image" Target="../media/image240.png"/><Relationship Id="rId16" Type="http://schemas.openxmlformats.org/officeDocument/2006/relationships/image" Target="../media/image230.png"/><Relationship Id="rId20" Type="http://schemas.openxmlformats.org/officeDocument/2006/relationships/image" Target="../media/image270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33.png"/><Relationship Id="rId5" Type="http://schemas.openxmlformats.org/officeDocument/2006/relationships/image" Target="../media/image73.png"/><Relationship Id="rId15" Type="http://schemas.openxmlformats.org/officeDocument/2006/relationships/image" Target="../media/image190.png"/><Relationship Id="rId10" Type="http://schemas.openxmlformats.org/officeDocument/2006/relationships/image" Target="../media/image123.png"/><Relationship Id="rId19" Type="http://schemas.openxmlformats.org/officeDocument/2006/relationships/image" Target="../media/image260.png"/><Relationship Id="rId9" Type="http://schemas.openxmlformats.org/officeDocument/2006/relationships/image" Target="../media/image114.png"/><Relationship Id="rId14" Type="http://schemas.openxmlformats.org/officeDocument/2006/relationships/image" Target="../media/image17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42.png"/><Relationship Id="rId3" Type="http://schemas.openxmlformats.org/officeDocument/2006/relationships/image" Target="../media/image290.png"/><Relationship Id="rId7" Type="http://schemas.openxmlformats.org/officeDocument/2006/relationships/image" Target="../media/image82.png"/><Relationship Id="rId12" Type="http://schemas.openxmlformats.org/officeDocument/2006/relationships/image" Target="../media/image13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122.png"/><Relationship Id="rId5" Type="http://schemas.openxmlformats.org/officeDocument/2006/relationships/image" Target="../media/image61.png"/><Relationship Id="rId15" Type="http://schemas.openxmlformats.org/officeDocument/2006/relationships/image" Target="../media/image160.png"/><Relationship Id="rId10" Type="http://schemas.openxmlformats.org/officeDocument/2006/relationships/image" Target="../media/image112.png"/><Relationship Id="rId4" Type="http://schemas.openxmlformats.org/officeDocument/2006/relationships/image" Target="../media/image310.png"/><Relationship Id="rId9" Type="http://schemas.openxmlformats.org/officeDocument/2006/relationships/image" Target="../media/image103.png"/><Relationship Id="rId14" Type="http://schemas.openxmlformats.org/officeDocument/2006/relationships/image" Target="../media/image15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51.png"/><Relationship Id="rId7" Type="http://schemas.openxmlformats.org/officeDocument/2006/relationships/image" Target="../media/image8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170.png"/><Relationship Id="rId4" Type="http://schemas.openxmlformats.org/officeDocument/2006/relationships/image" Target="../media/image310.png"/><Relationship Id="rId9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0.png"/><Relationship Id="rId7" Type="http://schemas.openxmlformats.org/officeDocument/2006/relationships/image" Target="../media/image6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0.png"/><Relationship Id="rId4" Type="http://schemas.openxmlformats.org/officeDocument/2006/relationships/image" Target="../media/image300.png"/><Relationship Id="rId9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91.png"/><Relationship Id="rId7" Type="http://schemas.openxmlformats.org/officeDocument/2006/relationships/image" Target="../media/image13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5.png"/><Relationship Id="rId7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0.pn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image" Target="../media/image23.png"/><Relationship Id="rId4" Type="http://schemas.openxmlformats.org/officeDocument/2006/relationships/image" Target="../media/image32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40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image" Target="../media/image23.png"/><Relationship Id="rId4" Type="http://schemas.openxmlformats.org/officeDocument/2006/relationships/image" Target="../media/image32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3FB7A50-A9C4-44A0-9D9E-B9C33153A8AD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1159986" y="2985379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2195736" y="2769355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4"/>
            <a:endCxn id="23" idx="0"/>
          </p:cNvCxnSpPr>
          <p:nvPr/>
        </p:nvCxnSpPr>
        <p:spPr>
          <a:xfrm>
            <a:off x="2411760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2655362" y="2406108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2979461" y="2117487"/>
            <a:ext cx="13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 (pesanteur)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420F29DA-B8CA-4F20-A0F7-36267DA87EE4}"/>
              </a:ext>
            </a:extLst>
          </p:cNvPr>
          <p:cNvSpPr/>
          <p:nvPr/>
        </p:nvSpPr>
        <p:spPr>
          <a:xfrm>
            <a:off x="1503294" y="1234720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68B7AF3A-393E-435C-91C8-19CBEF01D871}"/>
              </a:ext>
            </a:extLst>
          </p:cNvPr>
          <p:cNvSpPr/>
          <p:nvPr/>
        </p:nvSpPr>
        <p:spPr>
          <a:xfrm flipH="1">
            <a:off x="923301" y="1223147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FBB948C-4EC2-4A58-AD47-77FA0B2F1491}"/>
              </a:ext>
            </a:extLst>
          </p:cNvPr>
          <p:cNvCxnSpPr>
            <a:cxnSpLocks/>
          </p:cNvCxnSpPr>
          <p:nvPr/>
        </p:nvCxnSpPr>
        <p:spPr>
          <a:xfrm flipH="1">
            <a:off x="1694941" y="1017443"/>
            <a:ext cx="108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/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/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018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3FB7A50-A9C4-44A0-9D9E-B9C33153A8AD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1159986" y="2985379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2195736" y="2769355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4"/>
            <a:endCxn id="23" idx="0"/>
          </p:cNvCxnSpPr>
          <p:nvPr/>
        </p:nvCxnSpPr>
        <p:spPr>
          <a:xfrm>
            <a:off x="2411760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2655362" y="2406108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2979461" y="2117487"/>
            <a:ext cx="13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 (pesanteur)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420F29DA-B8CA-4F20-A0F7-36267DA87EE4}"/>
              </a:ext>
            </a:extLst>
          </p:cNvPr>
          <p:cNvSpPr/>
          <p:nvPr/>
        </p:nvSpPr>
        <p:spPr>
          <a:xfrm>
            <a:off x="1503294" y="1234720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68B7AF3A-393E-435C-91C8-19CBEF01D871}"/>
              </a:ext>
            </a:extLst>
          </p:cNvPr>
          <p:cNvSpPr/>
          <p:nvPr/>
        </p:nvSpPr>
        <p:spPr>
          <a:xfrm flipH="1">
            <a:off x="923301" y="1223147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FBB948C-4EC2-4A58-AD47-77FA0B2F1491}"/>
              </a:ext>
            </a:extLst>
          </p:cNvPr>
          <p:cNvCxnSpPr>
            <a:cxnSpLocks/>
          </p:cNvCxnSpPr>
          <p:nvPr/>
        </p:nvCxnSpPr>
        <p:spPr>
          <a:xfrm flipH="1">
            <a:off x="1694941" y="1017443"/>
            <a:ext cx="108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/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/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78E24C6-5507-44A9-B610-A3B9A9C1BD3D}"/>
              </a:ext>
            </a:extLst>
          </p:cNvPr>
          <p:cNvSpPr/>
          <p:nvPr/>
        </p:nvSpPr>
        <p:spPr>
          <a:xfrm>
            <a:off x="373491" y="854457"/>
            <a:ext cx="2605970" cy="129628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683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3FB7A50-A9C4-44A0-9D9E-B9C33153A8AD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1159986" y="2985379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2195736" y="2769355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4"/>
            <a:endCxn id="23" idx="0"/>
          </p:cNvCxnSpPr>
          <p:nvPr/>
        </p:nvCxnSpPr>
        <p:spPr>
          <a:xfrm>
            <a:off x="2411760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2655362" y="2406108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2979461" y="2117487"/>
            <a:ext cx="13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 (pesanteur)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420F29DA-B8CA-4F20-A0F7-36267DA87EE4}"/>
              </a:ext>
            </a:extLst>
          </p:cNvPr>
          <p:cNvSpPr/>
          <p:nvPr/>
        </p:nvSpPr>
        <p:spPr>
          <a:xfrm>
            <a:off x="1503294" y="1234720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68B7AF3A-393E-435C-91C8-19CBEF01D871}"/>
              </a:ext>
            </a:extLst>
          </p:cNvPr>
          <p:cNvSpPr/>
          <p:nvPr/>
        </p:nvSpPr>
        <p:spPr>
          <a:xfrm flipH="1">
            <a:off x="923301" y="1223147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FBB948C-4EC2-4A58-AD47-77FA0B2F1491}"/>
              </a:ext>
            </a:extLst>
          </p:cNvPr>
          <p:cNvCxnSpPr>
            <a:cxnSpLocks/>
          </p:cNvCxnSpPr>
          <p:nvPr/>
        </p:nvCxnSpPr>
        <p:spPr>
          <a:xfrm flipH="1">
            <a:off x="1694941" y="1017443"/>
            <a:ext cx="108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/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/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78E24C6-5507-44A9-B610-A3B9A9C1BD3D}"/>
              </a:ext>
            </a:extLst>
          </p:cNvPr>
          <p:cNvSpPr/>
          <p:nvPr/>
        </p:nvSpPr>
        <p:spPr>
          <a:xfrm>
            <a:off x="2051760" y="2633517"/>
            <a:ext cx="720000" cy="720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393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3FB7A50-A9C4-44A0-9D9E-B9C33153A8AD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1159986" y="2985379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2195736" y="2769355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4"/>
            <a:endCxn id="23" idx="0"/>
          </p:cNvCxnSpPr>
          <p:nvPr/>
        </p:nvCxnSpPr>
        <p:spPr>
          <a:xfrm>
            <a:off x="2411760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2655362" y="2406108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2979461" y="2117487"/>
            <a:ext cx="13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 (pesanteur)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420F29DA-B8CA-4F20-A0F7-36267DA87EE4}"/>
              </a:ext>
            </a:extLst>
          </p:cNvPr>
          <p:cNvSpPr/>
          <p:nvPr/>
        </p:nvSpPr>
        <p:spPr>
          <a:xfrm>
            <a:off x="1503294" y="1234720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68B7AF3A-393E-435C-91C8-19CBEF01D871}"/>
              </a:ext>
            </a:extLst>
          </p:cNvPr>
          <p:cNvSpPr/>
          <p:nvPr/>
        </p:nvSpPr>
        <p:spPr>
          <a:xfrm flipH="1">
            <a:off x="923301" y="1223147"/>
            <a:ext cx="908466" cy="611303"/>
          </a:xfrm>
          <a:prstGeom prst="arc">
            <a:avLst/>
          </a:prstGeom>
          <a:ln w="31750">
            <a:solidFill>
              <a:schemeClr val="accent2">
                <a:lumMod val="7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4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FBB948C-4EC2-4A58-AD47-77FA0B2F1491}"/>
              </a:ext>
            </a:extLst>
          </p:cNvPr>
          <p:cNvCxnSpPr>
            <a:cxnSpLocks/>
          </p:cNvCxnSpPr>
          <p:nvPr/>
        </p:nvCxnSpPr>
        <p:spPr>
          <a:xfrm flipH="1">
            <a:off x="1694941" y="1017443"/>
            <a:ext cx="108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1" y="2228194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/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C1B51FB0-6BD2-4817-86BA-63896B29C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829" y="3025239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ZoneTexte 59">
            <a:extLst>
              <a:ext uri="{FF2B5EF4-FFF2-40B4-BE49-F238E27FC236}">
                <a16:creationId xmlns:a16="http://schemas.microsoft.com/office/drawing/2014/main" id="{3B0BEFB6-3A50-4091-AF30-4AD1616B8D4C}"/>
              </a:ext>
            </a:extLst>
          </p:cNvPr>
          <p:cNvSpPr txBox="1"/>
          <p:nvPr/>
        </p:nvSpPr>
        <p:spPr>
          <a:xfrm>
            <a:off x="1123965" y="1851717"/>
            <a:ext cx="823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Glissière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219159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78E24C6-5507-44A9-B610-A3B9A9C1BD3D}"/>
              </a:ext>
            </a:extLst>
          </p:cNvPr>
          <p:cNvSpPr/>
          <p:nvPr/>
        </p:nvSpPr>
        <p:spPr>
          <a:xfrm>
            <a:off x="2051760" y="2633517"/>
            <a:ext cx="720000" cy="720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1311836-344B-F133-8403-042E3D45F9D9}"/>
              </a:ext>
            </a:extLst>
          </p:cNvPr>
          <p:cNvSpPr/>
          <p:nvPr/>
        </p:nvSpPr>
        <p:spPr>
          <a:xfrm>
            <a:off x="2058726" y="1393483"/>
            <a:ext cx="720000" cy="720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9555CD0D-6884-0140-1863-42A7CC0380DA}"/>
              </a:ext>
            </a:extLst>
          </p:cNvPr>
          <p:cNvSpPr/>
          <p:nvPr/>
        </p:nvSpPr>
        <p:spPr>
          <a:xfrm>
            <a:off x="611560" y="1281853"/>
            <a:ext cx="2318249" cy="983525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17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3FB7A50-A9C4-44A0-9D9E-B9C33153A8AD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1159986" y="2985379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2195736" y="2769355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4"/>
            <a:endCxn id="23" idx="0"/>
          </p:cNvCxnSpPr>
          <p:nvPr/>
        </p:nvCxnSpPr>
        <p:spPr>
          <a:xfrm>
            <a:off x="2411760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15829878" flipV="1">
            <a:off x="2665146" y="3080833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3061964" y="3056484"/>
            <a:ext cx="13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 (pesanteur)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D09A313-494E-5ECC-B027-DE1BDE9FE030}"/>
              </a:ext>
            </a:extLst>
          </p:cNvPr>
          <p:cNvGrpSpPr/>
          <p:nvPr/>
        </p:nvGrpSpPr>
        <p:grpSpPr>
          <a:xfrm rot="16200000">
            <a:off x="74413" y="2087589"/>
            <a:ext cx="1252423" cy="622876"/>
            <a:chOff x="923301" y="1223147"/>
            <a:chExt cx="1488459" cy="622876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20F29DA-B8CA-4F20-A0F7-36267DA87EE4}"/>
                </a:ext>
              </a:extLst>
            </p:cNvPr>
            <p:cNvSpPr/>
            <p:nvPr/>
          </p:nvSpPr>
          <p:spPr>
            <a:xfrm>
              <a:off x="1503294" y="1234720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8B7AF3A-393E-435C-91C8-19CBEF01D871}"/>
                </a:ext>
              </a:extLst>
            </p:cNvPr>
            <p:cNvSpPr/>
            <p:nvPr/>
          </p:nvSpPr>
          <p:spPr>
            <a:xfrm flipH="1">
              <a:off x="923301" y="1223147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-83904" y="1697828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904" y="1697828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-133486" y="2239768"/>
                <a:ext cx="1128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486" y="2239768"/>
                <a:ext cx="1128068" cy="307777"/>
              </a:xfrm>
              <a:prstGeom prst="rect">
                <a:avLst/>
              </a:prstGeom>
              <a:blipFill>
                <a:blip r:embed="rId3"/>
                <a:stretch>
                  <a:fillRect t="-11765" r="-4324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78E24C6-5507-44A9-B610-A3B9A9C1BD3D}"/>
              </a:ext>
            </a:extLst>
          </p:cNvPr>
          <p:cNvSpPr/>
          <p:nvPr/>
        </p:nvSpPr>
        <p:spPr>
          <a:xfrm>
            <a:off x="2051760" y="2633517"/>
            <a:ext cx="720000" cy="720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88250D4-ECFF-7046-244C-048BD097E185}"/>
                  </a:ext>
                </a:extLst>
              </p:cNvPr>
              <p:cNvSpPr txBox="1"/>
              <p:nvPr/>
            </p:nvSpPr>
            <p:spPr>
              <a:xfrm>
                <a:off x="-252536" y="2734438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88250D4-ECFF-7046-244C-048BD097E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2536" y="2734438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 l="-11702" r="-74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E22A377-02AB-F51B-5E7A-FF756A728E7A}"/>
                  </a:ext>
                </a:extLst>
              </p:cNvPr>
              <p:cNvSpPr txBox="1"/>
              <p:nvPr/>
            </p:nvSpPr>
            <p:spPr>
              <a:xfrm>
                <a:off x="1069250" y="1393051"/>
                <a:ext cx="1128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E22A377-02AB-F51B-5E7A-FF756A728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50" y="1393051"/>
                <a:ext cx="1128068" cy="307777"/>
              </a:xfrm>
              <a:prstGeom prst="rect">
                <a:avLst/>
              </a:prstGeom>
              <a:blipFill>
                <a:blip r:embed="rId5"/>
                <a:stretch>
                  <a:fillRect t="-12000" r="-4324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84B9F12-1AFA-450B-FE0D-A3DD4C2461B5}"/>
                  </a:ext>
                </a:extLst>
              </p:cNvPr>
              <p:cNvSpPr txBox="1"/>
              <p:nvPr/>
            </p:nvSpPr>
            <p:spPr>
              <a:xfrm>
                <a:off x="2339752" y="2183418"/>
                <a:ext cx="11280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84B9F12-1AFA-450B-FE0D-A3DD4C246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183418"/>
                <a:ext cx="1128068" cy="307777"/>
              </a:xfrm>
              <a:prstGeom prst="rect">
                <a:avLst/>
              </a:prstGeom>
              <a:blipFill>
                <a:blip r:embed="rId6"/>
                <a:stretch>
                  <a:fillRect t="-11765" r="-3784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0297378-2A8C-6B64-3C5A-B84B2BDAF1B3}"/>
                  </a:ext>
                </a:extLst>
              </p:cNvPr>
              <p:cNvSpPr txBox="1"/>
              <p:nvPr/>
            </p:nvSpPr>
            <p:spPr>
              <a:xfrm>
                <a:off x="1069250" y="2942976"/>
                <a:ext cx="112806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 glissant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0297378-2A8C-6B64-3C5A-B84B2BDAF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50" y="2942976"/>
                <a:ext cx="1128068" cy="738664"/>
              </a:xfrm>
              <a:prstGeom prst="rect">
                <a:avLst/>
              </a:prstGeom>
              <a:blipFill>
                <a:blip r:embed="rId7"/>
                <a:stretch>
                  <a:fillRect t="-16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C8B642C-92C2-67FB-2F50-30AF0F3F1D36}"/>
              </a:ext>
            </a:extLst>
          </p:cNvPr>
          <p:cNvSpPr/>
          <p:nvPr/>
        </p:nvSpPr>
        <p:spPr>
          <a:xfrm>
            <a:off x="2051760" y="1412816"/>
            <a:ext cx="720000" cy="720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E845B84-9FE7-5338-907C-01046E43B263}"/>
              </a:ext>
            </a:extLst>
          </p:cNvPr>
          <p:cNvSpPr/>
          <p:nvPr/>
        </p:nvSpPr>
        <p:spPr>
          <a:xfrm>
            <a:off x="611560" y="1294837"/>
            <a:ext cx="2238648" cy="921111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Signe de multiplication 14">
            <a:extLst>
              <a:ext uri="{FF2B5EF4-FFF2-40B4-BE49-F238E27FC236}">
                <a16:creationId xmlns:a16="http://schemas.microsoft.com/office/drawing/2014/main" id="{F616521E-DA44-81EB-9495-D525DBF765C0}"/>
              </a:ext>
            </a:extLst>
          </p:cNvPr>
          <p:cNvSpPr/>
          <p:nvPr/>
        </p:nvSpPr>
        <p:spPr>
          <a:xfrm>
            <a:off x="1967056" y="2389569"/>
            <a:ext cx="883152" cy="192626"/>
          </a:xfrm>
          <a:prstGeom prst="mathMultiply">
            <a:avLst>
              <a:gd name="adj1" fmla="val 2055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00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3635896" y="1556792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6"/>
            <a:endCxn id="23" idx="2"/>
          </p:cNvCxnSpPr>
          <p:nvPr/>
        </p:nvCxnSpPr>
        <p:spPr>
          <a:xfrm>
            <a:off x="2627784" y="1772816"/>
            <a:ext cx="100811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4118012" y="1184215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4442111" y="895594"/>
            <a:ext cx="13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 (opérateur)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C9E027F-C6ED-43FF-9F91-A85688834F5C}"/>
              </a:ext>
            </a:extLst>
          </p:cNvPr>
          <p:cNvGrpSpPr/>
          <p:nvPr/>
        </p:nvGrpSpPr>
        <p:grpSpPr>
          <a:xfrm>
            <a:off x="923301" y="1228934"/>
            <a:ext cx="1488459" cy="611303"/>
            <a:chOff x="923301" y="1228934"/>
            <a:chExt cx="1488459" cy="611303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20F29DA-B8CA-4F20-A0F7-36267DA87EE4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8B7AF3A-393E-435C-91C8-19CBEF01D871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/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2876050" y="183495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050" y="1834951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9395ACD8-CD9F-49A2-88C8-5E7C293C690A}"/>
              </a:ext>
            </a:extLst>
          </p:cNvPr>
          <p:cNvGrpSpPr/>
          <p:nvPr/>
        </p:nvGrpSpPr>
        <p:grpSpPr>
          <a:xfrm rot="16200000">
            <a:off x="104374" y="2066104"/>
            <a:ext cx="1195117" cy="611304"/>
            <a:chOff x="1216643" y="1228934"/>
            <a:chExt cx="1195117" cy="611304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680B3CA-C11A-48AB-817A-BFEBE2208BB3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FF679240-17AB-4165-8814-01F9BE841785}"/>
                </a:ext>
              </a:extLst>
            </p:cNvPr>
            <p:cNvSpPr/>
            <p:nvPr/>
          </p:nvSpPr>
          <p:spPr>
            <a:xfrm flipH="1">
              <a:off x="1216643" y="1228935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A6FD16-B2B9-402A-8BCB-7D2671125978}"/>
              </a:ext>
            </a:extLst>
          </p:cNvPr>
          <p:cNvGrpSpPr/>
          <p:nvPr/>
        </p:nvGrpSpPr>
        <p:grpSpPr>
          <a:xfrm>
            <a:off x="2451541" y="1223648"/>
            <a:ext cx="1488459" cy="611303"/>
            <a:chOff x="923301" y="1228934"/>
            <a:chExt cx="1488459" cy="611303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8F5709C-A9BA-4E8C-9BEF-F32D1BA562D7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B1B5961-56DB-480A-941D-CB1830580F22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/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/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/>
              <p:nvPr/>
            </p:nvSpPr>
            <p:spPr>
              <a:xfrm>
                <a:off x="-144541" y="2383033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541" y="2383033"/>
                <a:ext cx="57606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/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989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3635896" y="1556792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6"/>
            <a:endCxn id="23" idx="2"/>
          </p:cNvCxnSpPr>
          <p:nvPr/>
        </p:nvCxnSpPr>
        <p:spPr>
          <a:xfrm>
            <a:off x="2627784" y="1772816"/>
            <a:ext cx="100811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4118012" y="1184215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4442111" y="895594"/>
            <a:ext cx="1368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 (opérateur)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C9E027F-C6ED-43FF-9F91-A85688834F5C}"/>
              </a:ext>
            </a:extLst>
          </p:cNvPr>
          <p:cNvGrpSpPr/>
          <p:nvPr/>
        </p:nvGrpSpPr>
        <p:grpSpPr>
          <a:xfrm>
            <a:off x="923301" y="1228934"/>
            <a:ext cx="1488459" cy="611303"/>
            <a:chOff x="923301" y="1228934"/>
            <a:chExt cx="1488459" cy="611303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20F29DA-B8CA-4F20-A0F7-36267DA87EE4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8B7AF3A-393E-435C-91C8-19CBEF01D871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0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861" y="855387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/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2876050" y="183495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050" y="1834951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9395ACD8-CD9F-49A2-88C8-5E7C293C690A}"/>
              </a:ext>
            </a:extLst>
          </p:cNvPr>
          <p:cNvGrpSpPr/>
          <p:nvPr/>
        </p:nvGrpSpPr>
        <p:grpSpPr>
          <a:xfrm rot="16200000">
            <a:off x="104374" y="2066104"/>
            <a:ext cx="1195117" cy="611304"/>
            <a:chOff x="1216643" y="1228934"/>
            <a:chExt cx="1195117" cy="611304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680B3CA-C11A-48AB-817A-BFEBE2208BB3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FF679240-17AB-4165-8814-01F9BE841785}"/>
                </a:ext>
              </a:extLst>
            </p:cNvPr>
            <p:cNvSpPr/>
            <p:nvPr/>
          </p:nvSpPr>
          <p:spPr>
            <a:xfrm flipH="1">
              <a:off x="1216643" y="1228935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A6FD16-B2B9-402A-8BCB-7D2671125978}"/>
              </a:ext>
            </a:extLst>
          </p:cNvPr>
          <p:cNvGrpSpPr/>
          <p:nvPr/>
        </p:nvGrpSpPr>
        <p:grpSpPr>
          <a:xfrm>
            <a:off x="2451541" y="1223648"/>
            <a:ext cx="1488459" cy="611303"/>
            <a:chOff x="923301" y="1228934"/>
            <a:chExt cx="1488459" cy="611303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8F5709C-A9BA-4E8C-9BEF-F32D1BA562D7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B1B5961-56DB-480A-941D-CB1830580F22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/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/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/>
              <p:nvPr/>
            </p:nvSpPr>
            <p:spPr>
              <a:xfrm>
                <a:off x="-144541" y="2383033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4541" y="2383033"/>
                <a:ext cx="57606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/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29C9254-DD82-4D64-9F02-4A4029D748AD}"/>
              </a:ext>
            </a:extLst>
          </p:cNvPr>
          <p:cNvSpPr/>
          <p:nvPr/>
        </p:nvSpPr>
        <p:spPr>
          <a:xfrm>
            <a:off x="1707667" y="849171"/>
            <a:ext cx="4102591" cy="129355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38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3635896" y="1556792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6"/>
            <a:endCxn id="23" idx="2"/>
          </p:cNvCxnSpPr>
          <p:nvPr/>
        </p:nvCxnSpPr>
        <p:spPr>
          <a:xfrm>
            <a:off x="2627784" y="1772816"/>
            <a:ext cx="100811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4118012" y="1184215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3934216" y="882521"/>
            <a:ext cx="136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C9E027F-C6ED-43FF-9F91-A85688834F5C}"/>
              </a:ext>
            </a:extLst>
          </p:cNvPr>
          <p:cNvGrpSpPr/>
          <p:nvPr/>
        </p:nvGrpSpPr>
        <p:grpSpPr>
          <a:xfrm>
            <a:off x="923301" y="1228934"/>
            <a:ext cx="1488459" cy="611303"/>
            <a:chOff x="923301" y="1228934"/>
            <a:chExt cx="1488459" cy="611303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20F29DA-B8CA-4F20-A0F7-36267DA87EE4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8B7AF3A-393E-435C-91C8-19CBEF01D871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 l="-7447" r="-53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907704" y="85538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855387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2569927" y="1834951"/>
                <a:ext cx="5760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1834951"/>
                <a:ext cx="576063" cy="523220"/>
              </a:xfrm>
              <a:prstGeom prst="rect">
                <a:avLst/>
              </a:prstGeom>
              <a:blipFill>
                <a:blip r:embed="rId4"/>
                <a:stretch>
                  <a:fillRect l="-3191" t="-2326" r="-244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9395ACD8-CD9F-49A2-88C8-5E7C293C690A}"/>
              </a:ext>
            </a:extLst>
          </p:cNvPr>
          <p:cNvGrpSpPr/>
          <p:nvPr/>
        </p:nvGrpSpPr>
        <p:grpSpPr>
          <a:xfrm rot="16200000">
            <a:off x="104374" y="2066104"/>
            <a:ext cx="1195117" cy="611304"/>
            <a:chOff x="1216643" y="1228934"/>
            <a:chExt cx="1195117" cy="611304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680B3CA-C11A-48AB-817A-BFEBE2208BB3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FF679240-17AB-4165-8814-01F9BE841785}"/>
                </a:ext>
              </a:extLst>
            </p:cNvPr>
            <p:cNvSpPr/>
            <p:nvPr/>
          </p:nvSpPr>
          <p:spPr>
            <a:xfrm flipH="1">
              <a:off x="1216643" y="1228935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A6FD16-B2B9-402A-8BCB-7D2671125978}"/>
              </a:ext>
            </a:extLst>
          </p:cNvPr>
          <p:cNvGrpSpPr/>
          <p:nvPr/>
        </p:nvGrpSpPr>
        <p:grpSpPr>
          <a:xfrm>
            <a:off x="2451541" y="1223648"/>
            <a:ext cx="1488459" cy="611303"/>
            <a:chOff x="923301" y="1228934"/>
            <a:chExt cx="1488459" cy="611303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8F5709C-A9BA-4E8C-9BEF-F32D1BA562D7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B1B5961-56DB-480A-941D-CB1830580F22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/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 l="-5263" r="-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/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/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/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29C9254-DD82-4D64-9F02-4A4029D748AD}"/>
              </a:ext>
            </a:extLst>
          </p:cNvPr>
          <p:cNvSpPr/>
          <p:nvPr/>
        </p:nvSpPr>
        <p:spPr>
          <a:xfrm>
            <a:off x="3549740" y="1268760"/>
            <a:ext cx="736300" cy="873968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Éclair 2">
            <a:extLst>
              <a:ext uri="{FF2B5EF4-FFF2-40B4-BE49-F238E27FC236}">
                <a16:creationId xmlns:a16="http://schemas.microsoft.com/office/drawing/2014/main" id="{0FA7AF77-C189-DF06-C06C-5E368357D512}"/>
              </a:ext>
            </a:extLst>
          </p:cNvPr>
          <p:cNvSpPr/>
          <p:nvPr/>
        </p:nvSpPr>
        <p:spPr>
          <a:xfrm rot="14665921">
            <a:off x="2021730" y="2148536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AE8D008-FFFE-4C47-921D-1E67E8D7995A}"/>
                  </a:ext>
                </a:extLst>
              </p:cNvPr>
              <p:cNvSpPr txBox="1"/>
              <p:nvPr/>
            </p:nvSpPr>
            <p:spPr>
              <a:xfrm>
                <a:off x="1403650" y="1757501"/>
                <a:ext cx="5760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AE8D008-FFFE-4C47-921D-1E67E8D79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50" y="1757501"/>
                <a:ext cx="576063" cy="523220"/>
              </a:xfrm>
              <a:prstGeom prst="rect">
                <a:avLst/>
              </a:prstGeom>
              <a:blipFill>
                <a:blip r:embed="rId9"/>
                <a:stretch>
                  <a:fillRect l="-5263" t="-1163" r="-24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43C0B2B-528D-5905-A0D3-DFB82919F1E5}"/>
                  </a:ext>
                </a:extLst>
              </p:cNvPr>
              <p:cNvSpPr txBox="1"/>
              <p:nvPr/>
            </p:nvSpPr>
            <p:spPr>
              <a:xfrm>
                <a:off x="926181" y="2393656"/>
                <a:ext cx="1053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Glissière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43C0B2B-528D-5905-A0D3-DFB82919F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81" y="2393656"/>
                <a:ext cx="1053532" cy="307777"/>
              </a:xfrm>
              <a:prstGeom prst="rect">
                <a:avLst/>
              </a:prstGeom>
              <a:blipFill>
                <a:blip r:embed="rId10"/>
                <a:stretch>
                  <a:fillRect t="-12000" r="-11561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28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3635896" y="1556792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6"/>
            <a:endCxn id="23" idx="2"/>
          </p:cNvCxnSpPr>
          <p:nvPr/>
        </p:nvCxnSpPr>
        <p:spPr>
          <a:xfrm>
            <a:off x="2627784" y="1772816"/>
            <a:ext cx="100811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4118012" y="1184215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3934216" y="882521"/>
            <a:ext cx="136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C9E027F-C6ED-43FF-9F91-A85688834F5C}"/>
              </a:ext>
            </a:extLst>
          </p:cNvPr>
          <p:cNvGrpSpPr/>
          <p:nvPr/>
        </p:nvGrpSpPr>
        <p:grpSpPr>
          <a:xfrm>
            <a:off x="923301" y="1228934"/>
            <a:ext cx="1488459" cy="611303"/>
            <a:chOff x="923301" y="1228934"/>
            <a:chExt cx="1488459" cy="611303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20F29DA-B8CA-4F20-A0F7-36267DA87EE4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8B7AF3A-393E-435C-91C8-19CBEF01D871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 l="-7447" r="-53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510976" y="859602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976" y="859602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1064"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2569927" y="1834951"/>
                <a:ext cx="5760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1834951"/>
                <a:ext cx="576063" cy="523220"/>
              </a:xfrm>
              <a:prstGeom prst="rect">
                <a:avLst/>
              </a:prstGeom>
              <a:blipFill>
                <a:blip r:embed="rId4"/>
                <a:stretch>
                  <a:fillRect l="-3191" t="-2326" r="-244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9395ACD8-CD9F-49A2-88C8-5E7C293C690A}"/>
              </a:ext>
            </a:extLst>
          </p:cNvPr>
          <p:cNvGrpSpPr/>
          <p:nvPr/>
        </p:nvGrpSpPr>
        <p:grpSpPr>
          <a:xfrm rot="16200000">
            <a:off x="104374" y="2066104"/>
            <a:ext cx="1195117" cy="611304"/>
            <a:chOff x="1216643" y="1228934"/>
            <a:chExt cx="1195117" cy="611304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680B3CA-C11A-48AB-817A-BFEBE2208BB3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FF679240-17AB-4165-8814-01F9BE841785}"/>
                </a:ext>
              </a:extLst>
            </p:cNvPr>
            <p:cNvSpPr/>
            <p:nvPr/>
          </p:nvSpPr>
          <p:spPr>
            <a:xfrm flipH="1">
              <a:off x="1216643" y="1228935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A6FD16-B2B9-402A-8BCB-7D2671125978}"/>
              </a:ext>
            </a:extLst>
          </p:cNvPr>
          <p:cNvGrpSpPr/>
          <p:nvPr/>
        </p:nvGrpSpPr>
        <p:grpSpPr>
          <a:xfrm>
            <a:off x="2451541" y="1223648"/>
            <a:ext cx="1488459" cy="611303"/>
            <a:chOff x="923301" y="1228934"/>
            <a:chExt cx="1488459" cy="611303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8F5709C-A9BA-4E8C-9BEF-F32D1BA562D7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B1B5961-56DB-480A-941D-CB1830580F22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/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 l="-5263" r="-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/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/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/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29C9254-DD82-4D64-9F02-4A4029D748AD}"/>
              </a:ext>
            </a:extLst>
          </p:cNvPr>
          <p:cNvSpPr/>
          <p:nvPr/>
        </p:nvSpPr>
        <p:spPr>
          <a:xfrm>
            <a:off x="2055648" y="849171"/>
            <a:ext cx="2230392" cy="129355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Éclair 2">
            <a:extLst>
              <a:ext uri="{FF2B5EF4-FFF2-40B4-BE49-F238E27FC236}">
                <a16:creationId xmlns:a16="http://schemas.microsoft.com/office/drawing/2014/main" id="{0FA7AF77-C189-DF06-C06C-5E368357D512}"/>
              </a:ext>
            </a:extLst>
          </p:cNvPr>
          <p:cNvSpPr/>
          <p:nvPr/>
        </p:nvSpPr>
        <p:spPr>
          <a:xfrm rot="14665921">
            <a:off x="2021730" y="2148536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AE8D008-FFFE-4C47-921D-1E67E8D7995A}"/>
                  </a:ext>
                </a:extLst>
              </p:cNvPr>
              <p:cNvSpPr txBox="1"/>
              <p:nvPr/>
            </p:nvSpPr>
            <p:spPr>
              <a:xfrm>
                <a:off x="1403650" y="1757501"/>
                <a:ext cx="5760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AE8D008-FFFE-4C47-921D-1E67E8D79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50" y="1757501"/>
                <a:ext cx="576063" cy="523220"/>
              </a:xfrm>
              <a:prstGeom prst="rect">
                <a:avLst/>
              </a:prstGeom>
              <a:blipFill>
                <a:blip r:embed="rId9"/>
                <a:stretch>
                  <a:fillRect l="-5263" t="-1163" r="-24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43C0B2B-528D-5905-A0D3-DFB82919F1E5}"/>
                  </a:ext>
                </a:extLst>
              </p:cNvPr>
              <p:cNvSpPr txBox="1"/>
              <p:nvPr/>
            </p:nvSpPr>
            <p:spPr>
              <a:xfrm>
                <a:off x="926181" y="2393656"/>
                <a:ext cx="1053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Glissière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43C0B2B-528D-5905-A0D3-DFB82919F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81" y="2393656"/>
                <a:ext cx="1053532" cy="307777"/>
              </a:xfrm>
              <a:prstGeom prst="rect">
                <a:avLst/>
              </a:prstGeom>
              <a:blipFill>
                <a:blip r:embed="rId10"/>
                <a:stretch>
                  <a:fillRect t="-12000" r="-11561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568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3635896" y="1556792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6"/>
            <a:endCxn id="23" idx="2"/>
          </p:cNvCxnSpPr>
          <p:nvPr/>
        </p:nvCxnSpPr>
        <p:spPr>
          <a:xfrm>
            <a:off x="2627784" y="1772816"/>
            <a:ext cx="100811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4118012" y="1184215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3934216" y="882521"/>
            <a:ext cx="136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C9E027F-C6ED-43FF-9F91-A85688834F5C}"/>
              </a:ext>
            </a:extLst>
          </p:cNvPr>
          <p:cNvGrpSpPr/>
          <p:nvPr/>
        </p:nvGrpSpPr>
        <p:grpSpPr>
          <a:xfrm>
            <a:off x="923301" y="1228934"/>
            <a:ext cx="1488459" cy="611303"/>
            <a:chOff x="923301" y="1228934"/>
            <a:chExt cx="1488459" cy="611303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20F29DA-B8CA-4F20-A0F7-36267DA87EE4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8B7AF3A-393E-435C-91C8-19CBEF01D871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 l="-7447" r="-53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510976" y="859602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976" y="859602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1064"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2569927" y="1834951"/>
                <a:ext cx="10936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1834951"/>
                <a:ext cx="1093607" cy="307777"/>
              </a:xfrm>
              <a:prstGeom prst="rect">
                <a:avLst/>
              </a:prstGeom>
              <a:blipFill>
                <a:blip r:embed="rId4"/>
                <a:stretch>
                  <a:fillRect t="-12000" r="-7263" b="-2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9395ACD8-CD9F-49A2-88C8-5E7C293C690A}"/>
              </a:ext>
            </a:extLst>
          </p:cNvPr>
          <p:cNvGrpSpPr/>
          <p:nvPr/>
        </p:nvGrpSpPr>
        <p:grpSpPr>
          <a:xfrm rot="16200000">
            <a:off x="104374" y="2066104"/>
            <a:ext cx="1195117" cy="611304"/>
            <a:chOff x="1216643" y="1228934"/>
            <a:chExt cx="1195117" cy="611304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680B3CA-C11A-48AB-817A-BFEBE2208BB3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FF679240-17AB-4165-8814-01F9BE841785}"/>
                </a:ext>
              </a:extLst>
            </p:cNvPr>
            <p:cNvSpPr/>
            <p:nvPr/>
          </p:nvSpPr>
          <p:spPr>
            <a:xfrm flipH="1">
              <a:off x="1216643" y="1228935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A6FD16-B2B9-402A-8BCB-7D2671125978}"/>
              </a:ext>
            </a:extLst>
          </p:cNvPr>
          <p:cNvGrpSpPr/>
          <p:nvPr/>
        </p:nvGrpSpPr>
        <p:grpSpPr>
          <a:xfrm>
            <a:off x="2451541" y="1223648"/>
            <a:ext cx="1488459" cy="611303"/>
            <a:chOff x="923301" y="1228934"/>
            <a:chExt cx="1488459" cy="611303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8F5709C-A9BA-4E8C-9BEF-F32D1BA562D7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B1B5961-56DB-480A-941D-CB1830580F22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/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 l="-5263" r="-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/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/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/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29C9254-DD82-4D64-9F02-4A4029D748AD}"/>
              </a:ext>
            </a:extLst>
          </p:cNvPr>
          <p:cNvSpPr/>
          <p:nvPr/>
        </p:nvSpPr>
        <p:spPr>
          <a:xfrm>
            <a:off x="539552" y="849171"/>
            <a:ext cx="3746488" cy="129355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Éclair 2">
            <a:extLst>
              <a:ext uri="{FF2B5EF4-FFF2-40B4-BE49-F238E27FC236}">
                <a16:creationId xmlns:a16="http://schemas.microsoft.com/office/drawing/2014/main" id="{0FA7AF77-C189-DF06-C06C-5E368357D512}"/>
              </a:ext>
            </a:extLst>
          </p:cNvPr>
          <p:cNvSpPr/>
          <p:nvPr/>
        </p:nvSpPr>
        <p:spPr>
          <a:xfrm rot="14665921">
            <a:off x="2021730" y="2148536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AE8D008-FFFE-4C47-921D-1E67E8D7995A}"/>
                  </a:ext>
                </a:extLst>
              </p:cNvPr>
              <p:cNvSpPr txBox="1"/>
              <p:nvPr/>
            </p:nvSpPr>
            <p:spPr>
              <a:xfrm>
                <a:off x="1159986" y="1757501"/>
                <a:ext cx="1053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AE8D008-FFFE-4C47-921D-1E67E8D79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986" y="1757501"/>
                <a:ext cx="1053532" cy="307777"/>
              </a:xfrm>
              <a:prstGeom prst="rect">
                <a:avLst/>
              </a:prstGeom>
              <a:blipFill>
                <a:blip r:embed="rId9"/>
                <a:stretch>
                  <a:fillRect l="-578" t="-11765" r="-10405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43C0B2B-528D-5905-A0D3-DFB82919F1E5}"/>
                  </a:ext>
                </a:extLst>
              </p:cNvPr>
              <p:cNvSpPr txBox="1"/>
              <p:nvPr/>
            </p:nvSpPr>
            <p:spPr>
              <a:xfrm>
                <a:off x="926181" y="2393656"/>
                <a:ext cx="1053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400" dirty="0">
                    <a:ea typeface="Cambria Math" panose="02040503050406030204" pitchFamily="18" charset="0"/>
                  </a:rPr>
                  <a:t>Glissière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fr-FR" sz="1400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43C0B2B-528D-5905-A0D3-DFB82919F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81" y="2393656"/>
                <a:ext cx="1053532" cy="307777"/>
              </a:xfrm>
              <a:prstGeom prst="rect">
                <a:avLst/>
              </a:prstGeom>
              <a:blipFill>
                <a:blip r:embed="rId10"/>
                <a:stretch>
                  <a:fillRect t="-12000" r="-11561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193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3635896" y="1556792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6"/>
            <a:endCxn id="23" idx="2"/>
          </p:cNvCxnSpPr>
          <p:nvPr/>
        </p:nvCxnSpPr>
        <p:spPr>
          <a:xfrm>
            <a:off x="2627784" y="1772816"/>
            <a:ext cx="100811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4118012" y="1184215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4442111" y="895594"/>
            <a:ext cx="136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C9E027F-C6ED-43FF-9F91-A85688834F5C}"/>
              </a:ext>
            </a:extLst>
          </p:cNvPr>
          <p:cNvGrpSpPr/>
          <p:nvPr/>
        </p:nvGrpSpPr>
        <p:grpSpPr>
          <a:xfrm>
            <a:off x="923301" y="1228934"/>
            <a:ext cx="1488459" cy="611303"/>
            <a:chOff x="923301" y="1228934"/>
            <a:chExt cx="1488459" cy="611303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20F29DA-B8CA-4F20-A0F7-36267DA87EE4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8B7AF3A-393E-435C-91C8-19CBEF01D871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 l="-7447" r="-53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485427" y="844260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427" y="844260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/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2569927" y="183495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1834951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9395ACD8-CD9F-49A2-88C8-5E7C293C690A}"/>
              </a:ext>
            </a:extLst>
          </p:cNvPr>
          <p:cNvGrpSpPr/>
          <p:nvPr/>
        </p:nvGrpSpPr>
        <p:grpSpPr>
          <a:xfrm rot="16200000">
            <a:off x="104374" y="2066104"/>
            <a:ext cx="1195117" cy="611304"/>
            <a:chOff x="1216643" y="1228934"/>
            <a:chExt cx="1195117" cy="611304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680B3CA-C11A-48AB-817A-BFEBE2208BB3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FF679240-17AB-4165-8814-01F9BE841785}"/>
                </a:ext>
              </a:extLst>
            </p:cNvPr>
            <p:cNvSpPr/>
            <p:nvPr/>
          </p:nvSpPr>
          <p:spPr>
            <a:xfrm flipH="1">
              <a:off x="1216643" y="1228935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A6FD16-B2B9-402A-8BCB-7D2671125978}"/>
              </a:ext>
            </a:extLst>
          </p:cNvPr>
          <p:cNvGrpSpPr/>
          <p:nvPr/>
        </p:nvGrpSpPr>
        <p:grpSpPr>
          <a:xfrm>
            <a:off x="2451541" y="1223648"/>
            <a:ext cx="1488459" cy="611303"/>
            <a:chOff x="923301" y="1228934"/>
            <a:chExt cx="1488459" cy="611303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8F5709C-A9BA-4E8C-9BEF-F32D1BA562D7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B1B5961-56DB-480A-941D-CB1830580F22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/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 l="-5263" r="-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/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/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/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29C9254-DD82-4D64-9F02-4A4029D748AD}"/>
              </a:ext>
            </a:extLst>
          </p:cNvPr>
          <p:cNvSpPr/>
          <p:nvPr/>
        </p:nvSpPr>
        <p:spPr>
          <a:xfrm>
            <a:off x="1984168" y="836712"/>
            <a:ext cx="2301871" cy="130601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Éclair 2">
            <a:extLst>
              <a:ext uri="{FF2B5EF4-FFF2-40B4-BE49-F238E27FC236}">
                <a16:creationId xmlns:a16="http://schemas.microsoft.com/office/drawing/2014/main" id="{0FA7AF77-C189-DF06-C06C-5E368357D512}"/>
              </a:ext>
            </a:extLst>
          </p:cNvPr>
          <p:cNvSpPr/>
          <p:nvPr/>
        </p:nvSpPr>
        <p:spPr>
          <a:xfrm rot="14665921">
            <a:off x="2021730" y="2148536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4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543CC6B-8EDD-4D81-6B50-D1ABB496CF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35377" y="1440756"/>
            <a:ext cx="1865548" cy="18655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F0DE6F-646F-87DF-3525-8C42011719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4283968" y="3434101"/>
            <a:ext cx="1590871" cy="1590871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72376AB-BCFA-6BC0-471C-FBCD8A8B901E}"/>
              </a:ext>
            </a:extLst>
          </p:cNvPr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791C22D-9015-C018-A14A-BE08C0EF7B3F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FD1024D4-FF21-46A0-E9BD-E9B31E4579F8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0B8FE22-8648-27A1-CD89-86744E12C626}"/>
              </a:ext>
            </a:extLst>
          </p:cNvPr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05244F35-A2A7-B4D3-5AEB-7A7A6036800B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108B2A1E-0C44-07AC-BCE5-418D79E27F48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Arc 13">
            <a:extLst>
              <a:ext uri="{FF2B5EF4-FFF2-40B4-BE49-F238E27FC236}">
                <a16:creationId xmlns:a16="http://schemas.microsoft.com/office/drawing/2014/main" id="{7DD93168-FC1D-724E-EB39-F70BD9BBB27B}"/>
              </a:ext>
            </a:extLst>
          </p:cNvPr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CBC8171-6451-BF7E-C6EF-57E5CA6F0236}"/>
              </a:ext>
            </a:extLst>
          </p:cNvPr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FCDCC31-0834-B582-0815-18258A2A28DE}"/>
              </a:ext>
            </a:extLst>
          </p:cNvPr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12B76D24-7959-E530-533F-7757B714CC5C}"/>
                  </a:ext>
                </a:extLst>
              </p:cNvPr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12B76D24-7959-E530-533F-7757B714C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DB9AC82-1113-1183-F52A-076CD0D2E85E}"/>
                  </a:ext>
                </a:extLst>
              </p:cNvPr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DB9AC82-1113-1183-F52A-076CD0D2E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7255909-25B8-AF11-476C-D80765422F6C}"/>
                  </a:ext>
                </a:extLst>
              </p:cNvPr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7255909-25B8-AF11-476C-D80765422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D2D0B8D-F0B2-689B-33EA-D577AACD6DDA}"/>
                  </a:ext>
                </a:extLst>
              </p:cNvPr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D2D0B8D-F0B2-689B-33EA-D577AACD6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8A2790-2F00-D4CC-4007-E9A9051BFE5F}"/>
                  </a:ext>
                </a:extLst>
              </p:cNvPr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D88A2790-2F00-D4CC-4007-E9A9051BF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D82F3CE-E0FF-4386-2261-313B06E28137}"/>
                  </a:ext>
                </a:extLst>
              </p:cNvPr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D82F3CE-E0FF-4386-2261-313B06E28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448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 7"/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6" name="Connecteur droit 5"/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BCE8528-F27F-42E9-A1A5-744AC6D2B3AA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8D20249A-E052-443C-B751-0AEB8C621C21}"/>
              </a:ext>
            </a:extLst>
          </p:cNvPr>
          <p:cNvSpPr/>
          <p:nvPr/>
        </p:nvSpPr>
        <p:spPr>
          <a:xfrm>
            <a:off x="3635896" y="1556792"/>
            <a:ext cx="432048" cy="43204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C1B6735-D621-4D0C-9E5B-2F3162926662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7C2FF445-74CB-4784-8CD1-510B8B857230}"/>
              </a:ext>
            </a:extLst>
          </p:cNvPr>
          <p:cNvCxnSpPr>
            <a:cxnSpLocks/>
            <a:stCxn id="44" idx="2"/>
            <a:endCxn id="9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>
            <a:extLst>
              <a:ext uri="{FF2B5EF4-FFF2-40B4-BE49-F238E27FC236}">
                <a16:creationId xmlns:a16="http://schemas.microsoft.com/office/drawing/2014/main" id="{83AF0003-962A-4602-BEAC-752D2BF646B4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3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74C4660E-C21A-4746-BC56-5BF02DF38E04}"/>
              </a:ext>
            </a:extLst>
          </p:cNvPr>
          <p:cNvCxnSpPr>
            <a:cxnSpLocks/>
            <a:stCxn id="44" idx="6"/>
            <a:endCxn id="23" idx="2"/>
          </p:cNvCxnSpPr>
          <p:nvPr/>
        </p:nvCxnSpPr>
        <p:spPr>
          <a:xfrm>
            <a:off x="2627784" y="1772816"/>
            <a:ext cx="1008112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Éclair 48">
            <a:extLst>
              <a:ext uri="{FF2B5EF4-FFF2-40B4-BE49-F238E27FC236}">
                <a16:creationId xmlns:a16="http://schemas.microsoft.com/office/drawing/2014/main" id="{E3C87C02-EA59-4601-841C-F9DD2E1A11FD}"/>
              </a:ext>
            </a:extLst>
          </p:cNvPr>
          <p:cNvSpPr/>
          <p:nvPr/>
        </p:nvSpPr>
        <p:spPr>
          <a:xfrm rot="5770122">
            <a:off x="4118012" y="1184215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3006C7D8-83E0-4DE8-B91C-64DDFDCA2A8B}"/>
              </a:ext>
            </a:extLst>
          </p:cNvPr>
          <p:cNvSpPr txBox="1"/>
          <p:nvPr/>
        </p:nvSpPr>
        <p:spPr>
          <a:xfrm>
            <a:off x="4442111" y="895594"/>
            <a:ext cx="136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Effort extérieur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C9E027F-C6ED-43FF-9F91-A85688834F5C}"/>
              </a:ext>
            </a:extLst>
          </p:cNvPr>
          <p:cNvGrpSpPr/>
          <p:nvPr/>
        </p:nvGrpSpPr>
        <p:grpSpPr>
          <a:xfrm>
            <a:off x="923301" y="1228934"/>
            <a:ext cx="1488459" cy="611303"/>
            <a:chOff x="923301" y="1228934"/>
            <a:chExt cx="1488459" cy="611303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420F29DA-B8CA-4F20-A0F7-36267DA87EE4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68B7AF3A-393E-435C-91C8-19CBEF01D871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/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51A164F9-8F46-432B-A745-0894CB0A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54457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 l="-7447" r="-53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/>
              <p:nvPr/>
            </p:nvSpPr>
            <p:spPr>
              <a:xfrm>
                <a:off x="1485427" y="844260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0BAD77A-BFDA-4324-AF43-FD16FD66C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427" y="844260"/>
                <a:ext cx="576063" cy="307777"/>
              </a:xfrm>
              <a:prstGeom prst="rect">
                <a:avLst/>
              </a:prstGeom>
              <a:blipFill>
                <a:blip r:embed="rId3"/>
                <a:stretch>
                  <a:fillRect l="-10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/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C71426B-0A9B-458B-87F9-6263A1C3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210650"/>
                <a:ext cx="57606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/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B0BEFB6-3A50-4091-AF30-4AD1616B8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07" y="1851717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/>
              <p:nvPr/>
            </p:nvSpPr>
            <p:spPr>
              <a:xfrm>
                <a:off x="2569927" y="183495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B3FE1F0B-484C-42F9-8F5A-C492D36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927" y="1834951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e 29">
            <a:extLst>
              <a:ext uri="{FF2B5EF4-FFF2-40B4-BE49-F238E27FC236}">
                <a16:creationId xmlns:a16="http://schemas.microsoft.com/office/drawing/2014/main" id="{9395ACD8-CD9F-49A2-88C8-5E7C293C690A}"/>
              </a:ext>
            </a:extLst>
          </p:cNvPr>
          <p:cNvGrpSpPr/>
          <p:nvPr/>
        </p:nvGrpSpPr>
        <p:grpSpPr>
          <a:xfrm rot="16200000">
            <a:off x="104374" y="2066104"/>
            <a:ext cx="1195117" cy="611304"/>
            <a:chOff x="1216643" y="1228934"/>
            <a:chExt cx="1195117" cy="611304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680B3CA-C11A-48AB-817A-BFEBE2208BB3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FF679240-17AB-4165-8814-01F9BE841785}"/>
                </a:ext>
              </a:extLst>
            </p:cNvPr>
            <p:cNvSpPr/>
            <p:nvPr/>
          </p:nvSpPr>
          <p:spPr>
            <a:xfrm flipH="1">
              <a:off x="1216643" y="1228935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7A6FD16-B2B9-402A-8BCB-7D2671125978}"/>
              </a:ext>
            </a:extLst>
          </p:cNvPr>
          <p:cNvGrpSpPr/>
          <p:nvPr/>
        </p:nvGrpSpPr>
        <p:grpSpPr>
          <a:xfrm>
            <a:off x="2451541" y="1223648"/>
            <a:ext cx="1488459" cy="611303"/>
            <a:chOff x="923301" y="1228934"/>
            <a:chExt cx="1488459" cy="611303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B8F5709C-A9BA-4E8C-9BEF-F32D1BA562D7}"/>
                </a:ext>
              </a:extLst>
            </p:cNvPr>
            <p:cNvSpPr/>
            <p:nvPr/>
          </p:nvSpPr>
          <p:spPr>
            <a:xfrm>
              <a:off x="1503294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AB1B5961-56DB-480A-941D-CB1830580F22}"/>
                </a:ext>
              </a:extLst>
            </p:cNvPr>
            <p:cNvSpPr/>
            <p:nvPr/>
          </p:nvSpPr>
          <p:spPr>
            <a:xfrm flipH="1">
              <a:off x="923301" y="1228934"/>
              <a:ext cx="908466" cy="611303"/>
            </a:xfrm>
            <a:prstGeom prst="arc">
              <a:avLst/>
            </a:prstGeom>
            <a:ln w="31750">
              <a:solidFill>
                <a:schemeClr val="accent2">
                  <a:lumMod val="75000"/>
                </a:schemeClr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/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225863E-5CF0-4947-8BE4-2BCBE500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42" y="849171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 l="-5263" r="-1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/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A1D9FA2-35E0-45D8-9F8D-0E6FAA074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01" y="850101"/>
                <a:ext cx="57606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/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DD6CBE5-F511-42BB-8171-C1E97C01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2383033"/>
                <a:ext cx="57606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/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400" b="1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fr-FR" sz="1400" b="1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E03C395-BC52-44A1-87B5-4CA61990B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721" y="1997056"/>
                <a:ext cx="57606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829C9254-DD82-4D64-9F02-4A4029D748AD}"/>
              </a:ext>
            </a:extLst>
          </p:cNvPr>
          <p:cNvSpPr/>
          <p:nvPr/>
        </p:nvSpPr>
        <p:spPr>
          <a:xfrm>
            <a:off x="539552" y="836712"/>
            <a:ext cx="3746488" cy="128724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Éclair 2">
            <a:extLst>
              <a:ext uri="{FF2B5EF4-FFF2-40B4-BE49-F238E27FC236}">
                <a16:creationId xmlns:a16="http://schemas.microsoft.com/office/drawing/2014/main" id="{0FA7AF77-C189-DF06-C06C-5E368357D512}"/>
              </a:ext>
            </a:extLst>
          </p:cNvPr>
          <p:cNvSpPr/>
          <p:nvPr/>
        </p:nvSpPr>
        <p:spPr>
          <a:xfrm rot="14665921">
            <a:off x="2021730" y="2148536"/>
            <a:ext cx="432047" cy="43200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62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4283968" y="1458838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439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19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007E6B9-0A89-448F-821B-762EDFA8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2131864" cy="2248305"/>
          </a:xfrm>
          <a:prstGeom prst="rect">
            <a:avLst/>
          </a:prstGeom>
        </p:spPr>
      </p:pic>
      <p:sp>
        <p:nvSpPr>
          <p:cNvPr id="5" name="Rectangle à coins arrondis 29">
            <a:extLst>
              <a:ext uri="{FF2B5EF4-FFF2-40B4-BE49-F238E27FC236}">
                <a16:creationId xmlns:a16="http://schemas.microsoft.com/office/drawing/2014/main" id="{F16B3A90-7FF1-4AAB-85E5-6BD399461622}"/>
              </a:ext>
            </a:extLst>
          </p:cNvPr>
          <p:cNvSpPr/>
          <p:nvPr/>
        </p:nvSpPr>
        <p:spPr>
          <a:xfrm>
            <a:off x="1547664" y="1337323"/>
            <a:ext cx="584200" cy="101155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737E4E-A688-4169-8C50-6246384ED0A0}"/>
              </a:ext>
            </a:extLst>
          </p:cNvPr>
          <p:cNvSpPr/>
          <p:nvPr/>
        </p:nvSpPr>
        <p:spPr>
          <a:xfrm>
            <a:off x="2501412" y="1414501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939EC7D-6B0F-4D93-8261-9FD5E4B28915}"/>
              </a:ext>
            </a:extLst>
          </p:cNvPr>
          <p:cNvCxnSpPr/>
          <p:nvPr/>
        </p:nvCxnSpPr>
        <p:spPr>
          <a:xfrm>
            <a:off x="3131840" y="227687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 7">
            <a:extLst>
              <a:ext uri="{FF2B5EF4-FFF2-40B4-BE49-F238E27FC236}">
                <a16:creationId xmlns:a16="http://schemas.microsoft.com/office/drawing/2014/main" id="{B7239782-A4BE-4765-A14F-4DB7CCF42B0E}"/>
              </a:ext>
            </a:extLst>
          </p:cNvPr>
          <p:cNvSpPr/>
          <p:nvPr/>
        </p:nvSpPr>
        <p:spPr>
          <a:xfrm>
            <a:off x="3141551" y="2288848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97DC216-E14F-4F1D-8298-7D1827C109CF}"/>
              </a:ext>
            </a:extLst>
          </p:cNvPr>
          <p:cNvSpPr/>
          <p:nvPr/>
        </p:nvSpPr>
        <p:spPr>
          <a:xfrm>
            <a:off x="3707920" y="2496695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2AE5590-8BEB-4BF2-A266-C10B1F31421F}"/>
              </a:ext>
            </a:extLst>
          </p:cNvPr>
          <p:cNvCxnSpPr>
            <a:cxnSpLocks/>
          </p:cNvCxnSpPr>
          <p:nvPr/>
        </p:nvCxnSpPr>
        <p:spPr>
          <a:xfrm rot="5400000">
            <a:off x="2771800" y="155679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45C479B-1588-472A-A9C5-B3908A950B5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211960" y="1797929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00840-B5A5-4263-B9E2-CDE1AD51D72F}"/>
              </a:ext>
            </a:extLst>
          </p:cNvPr>
          <p:cNvSpPr/>
          <p:nvPr/>
        </p:nvSpPr>
        <p:spPr>
          <a:xfrm>
            <a:off x="3383880" y="1365929"/>
            <a:ext cx="216000" cy="432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E17C3-4C93-4B9C-9266-9F903CC5D632}"/>
              </a:ext>
            </a:extLst>
          </p:cNvPr>
          <p:cNvSpPr/>
          <p:nvPr/>
        </p:nvSpPr>
        <p:spPr>
          <a:xfrm>
            <a:off x="4103960" y="1365929"/>
            <a:ext cx="216000" cy="4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D208CD6-45FE-429B-8EEE-3F1DF39B920D}"/>
              </a:ext>
            </a:extLst>
          </p:cNvPr>
          <p:cNvCxnSpPr>
            <a:cxnSpLocks/>
          </p:cNvCxnSpPr>
          <p:nvPr/>
        </p:nvCxnSpPr>
        <p:spPr>
          <a:xfrm>
            <a:off x="4211960" y="886986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C0A66D0-C5C8-4164-A0AC-1850620F31C8}"/>
              </a:ext>
            </a:extLst>
          </p:cNvPr>
          <p:cNvGrpSpPr/>
          <p:nvPr/>
        </p:nvGrpSpPr>
        <p:grpSpPr>
          <a:xfrm rot="16200000">
            <a:off x="3995959" y="1532563"/>
            <a:ext cx="432000" cy="99941"/>
            <a:chOff x="5562680" y="1813602"/>
            <a:chExt cx="2127814" cy="563211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A71756F-2F09-490B-9777-68E770AEFFAF}"/>
                </a:ext>
              </a:extLst>
            </p:cNvPr>
            <p:cNvSpPr/>
            <p:nvPr/>
          </p:nvSpPr>
          <p:spPr>
            <a:xfrm>
              <a:off x="556268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F1B9D97D-7DDE-4C97-A4FD-B368D6DFDE2D}"/>
                </a:ext>
              </a:extLst>
            </p:cNvPr>
            <p:cNvSpPr/>
            <p:nvPr/>
          </p:nvSpPr>
          <p:spPr>
            <a:xfrm rot="10800000">
              <a:off x="6093525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F222049-21B7-4BBA-B1AA-AC93572A823F}"/>
                </a:ext>
              </a:extLst>
            </p:cNvPr>
            <p:cNvSpPr/>
            <p:nvPr/>
          </p:nvSpPr>
          <p:spPr>
            <a:xfrm>
              <a:off x="662437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33140CF-1AB2-462E-9F0B-E2B1D5380080}"/>
                </a:ext>
              </a:extLst>
            </p:cNvPr>
            <p:cNvSpPr/>
            <p:nvPr/>
          </p:nvSpPr>
          <p:spPr>
            <a:xfrm rot="10800000">
              <a:off x="7155216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CD374C0-39E2-4F40-837A-70724EAAA9F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599880" y="1581929"/>
            <a:ext cx="50408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24E732F-58EC-4808-AD0C-410B4F0301ED}"/>
              </a:ext>
            </a:extLst>
          </p:cNvPr>
          <p:cNvSpPr/>
          <p:nvPr/>
        </p:nvSpPr>
        <p:spPr>
          <a:xfrm>
            <a:off x="3784848" y="1146215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5" name="Rectangle à coins arrondis 29">
            <a:extLst>
              <a:ext uri="{FF2B5EF4-FFF2-40B4-BE49-F238E27FC236}">
                <a16:creationId xmlns:a16="http://schemas.microsoft.com/office/drawing/2014/main" id="{C78AB8D9-B327-439B-8C03-4F7B352B93EE}"/>
              </a:ext>
            </a:extLst>
          </p:cNvPr>
          <p:cNvSpPr/>
          <p:nvPr/>
        </p:nvSpPr>
        <p:spPr>
          <a:xfrm>
            <a:off x="3221491" y="1198456"/>
            <a:ext cx="503957" cy="766946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68BE4CA-6466-40AC-9241-845300953FA5}"/>
              </a:ext>
            </a:extLst>
          </p:cNvPr>
          <p:cNvSpPr/>
          <p:nvPr/>
        </p:nvSpPr>
        <p:spPr>
          <a:xfrm>
            <a:off x="4851897" y="1369329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0CE1736-9153-4455-A50E-9DB9027B7772}"/>
              </a:ext>
            </a:extLst>
          </p:cNvPr>
          <p:cNvGrpSpPr/>
          <p:nvPr/>
        </p:nvGrpSpPr>
        <p:grpSpPr>
          <a:xfrm>
            <a:off x="5868144" y="2004358"/>
            <a:ext cx="1728193" cy="696642"/>
            <a:chOff x="6012159" y="1268760"/>
            <a:chExt cx="1728193" cy="69664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5CDFEB1-4637-44E5-B918-1ED7E551A50A}"/>
                </a:ext>
              </a:extLst>
            </p:cNvPr>
            <p:cNvSpPr/>
            <p:nvPr/>
          </p:nvSpPr>
          <p:spPr>
            <a:xfrm>
              <a:off x="6012159" y="1268760"/>
              <a:ext cx="720073" cy="696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FE3A2C-BCCA-486E-B683-914579D74C3A}"/>
                </a:ext>
              </a:extLst>
            </p:cNvPr>
            <p:cNvSpPr/>
            <p:nvPr/>
          </p:nvSpPr>
          <p:spPr>
            <a:xfrm>
              <a:off x="6196284" y="1268760"/>
              <a:ext cx="356782" cy="696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B26F98D-92A4-483A-ABA7-159E91D6644F}"/>
                </a:ext>
              </a:extLst>
            </p:cNvPr>
            <p:cNvSpPr/>
            <p:nvPr/>
          </p:nvSpPr>
          <p:spPr>
            <a:xfrm>
              <a:off x="6734023" y="1507274"/>
              <a:ext cx="1006329" cy="182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96AA67-614D-4E0A-AB38-1D1A9642A6CF}"/>
                </a:ext>
              </a:extLst>
            </p:cNvPr>
            <p:cNvSpPr/>
            <p:nvPr/>
          </p:nvSpPr>
          <p:spPr>
            <a:xfrm>
              <a:off x="6660232" y="1522762"/>
              <a:ext cx="315912" cy="151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A3B8246-B8C6-46D4-9735-D65ED0FB75E1}"/>
              </a:ext>
            </a:extLst>
          </p:cNvPr>
          <p:cNvCxnSpPr>
            <a:cxnSpLocks/>
          </p:cNvCxnSpPr>
          <p:nvPr/>
        </p:nvCxnSpPr>
        <p:spPr>
          <a:xfrm>
            <a:off x="6232159" y="1844824"/>
            <a:ext cx="0" cy="10315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C526E26-98CE-4C0D-B07A-9E35ED49FAAE}"/>
              </a:ext>
            </a:extLst>
          </p:cNvPr>
          <p:cNvCxnSpPr>
            <a:cxnSpLocks/>
          </p:cNvCxnSpPr>
          <p:nvPr/>
        </p:nvCxnSpPr>
        <p:spPr>
          <a:xfrm>
            <a:off x="6059877" y="2564904"/>
            <a:ext cx="317948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/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blipFill>
                <a:blip r:embed="rId4"/>
                <a:stretch>
                  <a:fillRect l="-22222" r="-25000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A062931F-3877-4D07-84B6-957D8281D487}"/>
              </a:ext>
            </a:extLst>
          </p:cNvPr>
          <p:cNvCxnSpPr>
            <a:endCxn id="83" idx="3"/>
          </p:cNvCxnSpPr>
          <p:nvPr/>
        </p:nvCxnSpPr>
        <p:spPr>
          <a:xfrm flipV="1">
            <a:off x="3851555" y="5098410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D839715E-1A96-43AE-B524-FA8245B92802}"/>
              </a:ext>
            </a:extLst>
          </p:cNvPr>
          <p:cNvGrpSpPr/>
          <p:nvPr/>
        </p:nvGrpSpPr>
        <p:grpSpPr>
          <a:xfrm>
            <a:off x="3854755" y="5805264"/>
            <a:ext cx="792088" cy="792088"/>
            <a:chOff x="1691680" y="1916832"/>
            <a:chExt cx="792088" cy="792088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FC19399-744F-4A75-AEF1-759662A7227A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2183FFB-7C16-494F-AC9F-DC9C3230F6A5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/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riangle isocèle 82">
            <a:extLst>
              <a:ext uri="{FF2B5EF4-FFF2-40B4-BE49-F238E27FC236}">
                <a16:creationId xmlns:a16="http://schemas.microsoft.com/office/drawing/2014/main" id="{0700F230-4966-4146-80A6-6FD84D80122B}"/>
              </a:ext>
            </a:extLst>
          </p:cNvPr>
          <p:cNvSpPr/>
          <p:nvPr/>
        </p:nvSpPr>
        <p:spPr>
          <a:xfrm flipV="1">
            <a:off x="3367776" y="5098410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/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A0DE60F-0724-47E8-A3A9-C372F05BE9D7}"/>
              </a:ext>
            </a:extLst>
          </p:cNvPr>
          <p:cNvCxnSpPr>
            <a:stCxn id="83" idx="0"/>
            <a:endCxn id="83" idx="4"/>
          </p:cNvCxnSpPr>
          <p:nvPr/>
        </p:nvCxnSpPr>
        <p:spPr>
          <a:xfrm flipV="1">
            <a:off x="3851555" y="5098410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/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69D41E5-54F1-4717-B0AF-77C47F4DDF0D}"/>
              </a:ext>
            </a:extLst>
          </p:cNvPr>
          <p:cNvCxnSpPr>
            <a:cxnSpLocks/>
          </p:cNvCxnSpPr>
          <p:nvPr/>
        </p:nvCxnSpPr>
        <p:spPr>
          <a:xfrm>
            <a:off x="5729584" y="2000079"/>
            <a:ext cx="0" cy="700921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/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blipFill>
                <a:blip r:embed="rId12"/>
                <a:stretch>
                  <a:fillRect l="-35294" r="-35294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731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38176" y="1148247"/>
            <a:ext cx="1344420" cy="1498942"/>
            <a:chOff x="3302423" y="5098410"/>
            <a:chExt cx="1344420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6F81F52-482A-4177-98EB-CC571DDCF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481703" y="2056470"/>
            <a:ext cx="1344420" cy="1498942"/>
            <a:chOff x="3302423" y="5098410"/>
            <a:chExt cx="1344420" cy="1498942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/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105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81021CF8-D4E6-4BF0-8640-8B1FFE9F2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2423" y="5177645"/>
                  <a:ext cx="609590" cy="2539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stCxn id="73" idx="0"/>
              <a:endCxn id="7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464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514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e 6">
            <a:extLst>
              <a:ext uri="{FF2B5EF4-FFF2-40B4-BE49-F238E27FC236}">
                <a16:creationId xmlns:a16="http://schemas.microsoft.com/office/drawing/2014/main" id="{563B43E2-2984-428F-9E6F-15951A571E92}"/>
              </a:ext>
            </a:extLst>
          </p:cNvPr>
          <p:cNvGrpSpPr/>
          <p:nvPr/>
        </p:nvGrpSpPr>
        <p:grpSpPr>
          <a:xfrm>
            <a:off x="5575533" y="1844824"/>
            <a:ext cx="2020804" cy="1031550"/>
            <a:chOff x="5575533" y="1844824"/>
            <a:chExt cx="2020804" cy="103155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A0FBC35-7595-4517-B987-C960E9009F6A}"/>
                </a:ext>
              </a:extLst>
            </p:cNvPr>
            <p:cNvGrpSpPr/>
            <p:nvPr/>
          </p:nvGrpSpPr>
          <p:grpSpPr>
            <a:xfrm>
              <a:off x="5575533" y="2000079"/>
              <a:ext cx="2020804" cy="700921"/>
              <a:chOff x="5575533" y="2000079"/>
              <a:chExt cx="2020804" cy="700921"/>
            </a:xfrm>
          </p:grpSpPr>
          <p:grpSp>
            <p:nvGrpSpPr>
              <p:cNvPr id="52" name="Groupe 51">
                <a:extLst>
                  <a:ext uri="{FF2B5EF4-FFF2-40B4-BE49-F238E27FC236}">
                    <a16:creationId xmlns:a16="http://schemas.microsoft.com/office/drawing/2014/main" id="{A0CE1736-9153-4455-A50E-9DB9027B7772}"/>
                  </a:ext>
                </a:extLst>
              </p:cNvPr>
              <p:cNvGrpSpPr/>
              <p:nvPr/>
            </p:nvGrpSpPr>
            <p:grpSpPr>
              <a:xfrm>
                <a:off x="5868144" y="2004358"/>
                <a:ext cx="1728193" cy="696642"/>
                <a:chOff x="6012159" y="1268760"/>
                <a:chExt cx="1728193" cy="69664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5CDFEB1-4637-44E5-B918-1ED7E551A50A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69FE3A2C-BCCA-486E-B683-914579D74C3A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B26F98D-92A4-483A-ABA7-159E91D6644F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E396AA67-614D-4E0A-AB38-1D1A9642A6CF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DC526E26-98CE-4C0D-B07A-9E35ED49F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877" y="2564904"/>
                <a:ext cx="317948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 panose="02040503050406030204" pitchFamily="18" charset="0"/>
                            </a:rPr>
                            <m:t>ϕD</m:t>
                          </m:r>
                        </m:oMath>
                      </m:oMathPara>
                    </a14:m>
                    <a:endParaRPr lang="fr-FR" sz="1100" dirty="0"/>
                  </a:p>
                </p:txBody>
              </p:sp>
            </mc:Choice>
            <mc:Fallback xmlns="">
              <p:sp>
                <p:nvSpPr>
                  <p:cNvPr id="67" name="ZoneTexte 66">
                    <a:extLst>
                      <a:ext uri="{FF2B5EF4-FFF2-40B4-BE49-F238E27FC236}">
                        <a16:creationId xmlns:a16="http://schemas.microsoft.com/office/drawing/2014/main" id="{733FB74C-B6DF-45A4-86E8-D3EFC85A74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0478" y="2339676"/>
                    <a:ext cx="224420" cy="1692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2222" r="-25000" b="-35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necteur droit 63">
                <a:extLst>
                  <a:ext uri="{FF2B5EF4-FFF2-40B4-BE49-F238E27FC236}">
                    <a16:creationId xmlns:a16="http://schemas.microsoft.com/office/drawing/2014/main" id="{F69D41E5-54F1-4717-B0AF-77C47F4DD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9584" y="2000079"/>
                <a:ext cx="0" cy="70092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 w="sm" len="lg"/>
                <a:tailEnd type="stealth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oMath>
                      </m:oMathPara>
                    </a14:m>
                    <a:endParaRPr lang="fr-FR" sz="1100" i="1" dirty="0"/>
                  </a:p>
                </p:txBody>
              </p:sp>
            </mc:Choice>
            <mc:Fallback xmlns="">
              <p:sp>
                <p:nvSpPr>
                  <p:cNvPr id="66" name="ZoneTexte 65">
                    <a:extLst>
                      <a:ext uri="{FF2B5EF4-FFF2-40B4-BE49-F238E27FC236}">
                        <a16:creationId xmlns:a16="http://schemas.microsoft.com/office/drawing/2014/main" id="{48931125-1379-4C21-BD1D-F967E07638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533" y="2301115"/>
                    <a:ext cx="105798" cy="1692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294" r="-35294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8A3B8246-B8C6-46D4-9735-D65ED0FB75E1}"/>
                </a:ext>
              </a:extLst>
            </p:cNvPr>
            <p:cNvCxnSpPr>
              <a:cxnSpLocks/>
            </p:cNvCxnSpPr>
            <p:nvPr/>
          </p:nvCxnSpPr>
          <p:spPr>
            <a:xfrm>
              <a:off x="6232159" y="1844824"/>
              <a:ext cx="0" cy="1031550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64DC0C3-E00E-4DA0-AAF0-3AE810FC0460}"/>
              </a:ext>
            </a:extLst>
          </p:cNvPr>
          <p:cNvGrpSpPr/>
          <p:nvPr/>
        </p:nvGrpSpPr>
        <p:grpSpPr>
          <a:xfrm rot="16200000">
            <a:off x="4670854" y="1115572"/>
            <a:ext cx="1279067" cy="1498942"/>
            <a:chOff x="3367776" y="5098410"/>
            <a:chExt cx="1279067" cy="1498942"/>
          </a:xfrm>
        </p:grpSpPr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A062931F-3877-4D07-84B6-957D8281D487}"/>
                </a:ext>
              </a:extLst>
            </p:cNvPr>
            <p:cNvCxnSpPr>
              <a:cxnSpLocks/>
              <a:endCxn id="8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839715E-1A96-43AE-B524-FA8245B92802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80" name="Connecteur droit 79">
                <a:extLst>
                  <a:ext uri="{FF2B5EF4-FFF2-40B4-BE49-F238E27FC236}">
                    <a16:creationId xmlns:a16="http://schemas.microsoft.com/office/drawing/2014/main" id="{BFC19399-744F-4A75-AEF1-759662A7227A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cteur droit 80">
                <a:extLst>
                  <a:ext uri="{FF2B5EF4-FFF2-40B4-BE49-F238E27FC236}">
                    <a16:creationId xmlns:a16="http://schemas.microsoft.com/office/drawing/2014/main" id="{32183FFB-7C16-494F-AC9F-DC9C3230F6A5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2" name="ZoneTexte 81">
                  <a:extLst>
                    <a:ext uri="{FF2B5EF4-FFF2-40B4-BE49-F238E27FC236}">
                      <a16:creationId xmlns:a16="http://schemas.microsoft.com/office/drawing/2014/main" id="{ADB9C310-9827-43C8-99EA-129C0B5E9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0700F230-4966-4146-80A6-6FD84D80122B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9A0DE60F-0724-47E8-A3A9-C372F05BE9D7}"/>
                </a:ext>
              </a:extLst>
            </p:cNvPr>
            <p:cNvCxnSpPr>
              <a:cxnSpLocks/>
              <a:stCxn id="83" idx="0"/>
              <a:endCxn id="83" idx="4"/>
            </p:cNvCxnSpPr>
            <p:nvPr/>
          </p:nvCxnSpPr>
          <p:spPr>
            <a:xfrm flipV="1">
              <a:off x="3851555" y="5098410"/>
              <a:ext cx="483779" cy="1498454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/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D2C3D33E-B60E-4F3A-860B-7B6AB1399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492" y="5167802"/>
                  <a:ext cx="396775" cy="27360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934B304-D305-4DE7-9832-5771AF853D22}"/>
              </a:ext>
            </a:extLst>
          </p:cNvPr>
          <p:cNvGrpSpPr/>
          <p:nvPr/>
        </p:nvGrpSpPr>
        <p:grpSpPr>
          <a:xfrm rot="5400000">
            <a:off x="6371913" y="1890812"/>
            <a:ext cx="1619871" cy="1554810"/>
            <a:chOff x="3026972" y="5042542"/>
            <a:chExt cx="1619871" cy="1554810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04C1F2D2-17BF-4DB6-A0BA-C2E7EC4BC41B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3851555" y="5098410"/>
              <a:ext cx="0" cy="1498942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C5FD1156-2B31-44C3-A031-7F4A0247A5CA}"/>
                </a:ext>
              </a:extLst>
            </p:cNvPr>
            <p:cNvGrpSpPr/>
            <p:nvPr/>
          </p:nvGrpSpPr>
          <p:grpSpPr>
            <a:xfrm>
              <a:off x="3854755" y="5805264"/>
              <a:ext cx="792088" cy="792088"/>
              <a:chOff x="1691680" y="1916832"/>
              <a:chExt cx="792088" cy="792088"/>
            </a:xfrm>
          </p:grpSpPr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7C40663C-2EBE-43F6-BEA7-72A5434770EF}"/>
                  </a:ext>
                </a:extLst>
              </p:cNvPr>
              <p:cNvCxnSpPr/>
              <p:nvPr/>
            </p:nvCxnSpPr>
            <p:spPr>
              <a:xfrm flipV="1">
                <a:off x="1691680" y="1916832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2987E949-2547-4EB8-880D-435C97E336BD}"/>
                  </a:ext>
                </a:extLst>
              </p:cNvPr>
              <p:cNvCxnSpPr/>
              <p:nvPr/>
            </p:nvCxnSpPr>
            <p:spPr>
              <a:xfrm rot="5400000" flipV="1">
                <a:off x="2087724" y="2312876"/>
                <a:ext cx="0" cy="792088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/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7A43A69E-5CFB-4624-9101-E735430FA5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5263" y="5640767"/>
                  <a:ext cx="406714" cy="2539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riangle isocèle 72">
              <a:extLst>
                <a:ext uri="{FF2B5EF4-FFF2-40B4-BE49-F238E27FC236}">
                  <a16:creationId xmlns:a16="http://schemas.microsoft.com/office/drawing/2014/main" id="{1DC0B252-17EA-45BB-B69B-2FF68DB7ED94}"/>
                </a:ext>
              </a:extLst>
            </p:cNvPr>
            <p:cNvSpPr/>
            <p:nvPr/>
          </p:nvSpPr>
          <p:spPr>
            <a:xfrm flipV="1">
              <a:off x="3367776" y="5098410"/>
              <a:ext cx="967558" cy="1498454"/>
            </a:xfrm>
            <a:prstGeom prst="triangle">
              <a:avLst/>
            </a:prstGeom>
            <a:noFill/>
            <a:ln w="127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19A9C0E1-55A4-4712-B065-89489393FFF3}"/>
                </a:ext>
              </a:extLst>
            </p:cNvPr>
            <p:cNvCxnSpPr>
              <a:cxnSpLocks/>
              <a:stCxn id="73" idx="0"/>
              <a:endCxn id="73" idx="2"/>
            </p:cNvCxnSpPr>
            <p:nvPr/>
          </p:nvCxnSpPr>
          <p:spPr>
            <a:xfrm rot="16200000" flipV="1">
              <a:off x="2860439" y="5605748"/>
              <a:ext cx="1498454" cy="483779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/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ED7F415D-11C3-4D08-BAE3-06766440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972" y="5042542"/>
                  <a:ext cx="396775" cy="27360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B6C60586-2F2A-4B05-AFAC-E7FDEABEFB04}"/>
              </a:ext>
            </a:extLst>
          </p:cNvPr>
          <p:cNvSpPr/>
          <p:nvPr/>
        </p:nvSpPr>
        <p:spPr>
          <a:xfrm rot="5400000">
            <a:off x="7357149" y="2006783"/>
            <a:ext cx="312915" cy="12889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 w="12700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79AA8B06-F1C8-4462-8896-C86B3BB4765E}"/>
              </a:ext>
            </a:extLst>
          </p:cNvPr>
          <p:cNvCxnSpPr>
            <a:cxnSpLocks/>
          </p:cNvCxnSpPr>
          <p:nvPr/>
        </p:nvCxnSpPr>
        <p:spPr>
          <a:xfrm>
            <a:off x="7509658" y="1793597"/>
            <a:ext cx="0" cy="6272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/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20B3B23E-3072-4944-92C4-451E83E8F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472" y="1880833"/>
                <a:ext cx="135871" cy="207108"/>
              </a:xfrm>
              <a:prstGeom prst="rect">
                <a:avLst/>
              </a:prstGeom>
              <a:blipFill>
                <a:blip r:embed="rId18"/>
                <a:stretch>
                  <a:fillRect l="-26087" t="-29412" r="-82609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/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2E393DA-61D9-4B59-ADA8-6D4A2A37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604" y="1785287"/>
                <a:ext cx="97847" cy="184666"/>
              </a:xfrm>
              <a:prstGeom prst="rect">
                <a:avLst/>
              </a:prstGeom>
              <a:blipFill>
                <a:blip r:embed="rId19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/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974D50E8-EE48-46E9-9BF8-85129AE12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51" y="2729140"/>
                <a:ext cx="97591" cy="184666"/>
              </a:xfrm>
              <a:prstGeom prst="rect">
                <a:avLst/>
              </a:prstGeom>
              <a:blipFill>
                <a:blip r:embed="rId20"/>
                <a:stretch>
                  <a:fillRect l="-50000" r="-5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>
            <a:extLst>
              <a:ext uri="{FF2B5EF4-FFF2-40B4-BE49-F238E27FC236}">
                <a16:creationId xmlns:a16="http://schemas.microsoft.com/office/drawing/2014/main" id="{CFA4525B-EB1E-4A79-A06B-C6F3B9F5C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FF66A2A-4D9F-46D0-A010-835AD981C1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670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199721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3415745" y="1444772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381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3C7BF1C2-0CED-4AC2-B357-EA4E6E048592}"/>
              </a:ext>
            </a:extLst>
          </p:cNvPr>
          <p:cNvSpPr/>
          <p:nvPr/>
        </p:nvSpPr>
        <p:spPr>
          <a:xfrm>
            <a:off x="3667264" y="1844824"/>
            <a:ext cx="370088" cy="370088"/>
          </a:xfrm>
          <a:prstGeom prst="arc">
            <a:avLst>
              <a:gd name="adj1" fmla="val 9425822"/>
              <a:gd name="adj2" fmla="val 3488972"/>
            </a:avLst>
          </a:prstGeom>
          <a:ln w="28575">
            <a:solidFill>
              <a:srgbClr val="FF0000"/>
            </a:solidFill>
            <a:headEnd type="stealth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/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C7A57598-1782-4CF4-A460-0EA96C0A9D56}"/>
              </a:ext>
            </a:extLst>
          </p:cNvPr>
          <p:cNvSpPr/>
          <p:nvPr/>
        </p:nvSpPr>
        <p:spPr>
          <a:xfrm>
            <a:off x="3056997" y="263930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/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C95C0FC-A9D3-4068-9533-8A4D33BAD34A}"/>
              </a:ext>
            </a:extLst>
          </p:cNvPr>
          <p:cNvCxnSpPr/>
          <p:nvPr/>
        </p:nvCxnSpPr>
        <p:spPr>
          <a:xfrm>
            <a:off x="6002449" y="2000815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>
            <a:extLst>
              <a:ext uri="{FF2B5EF4-FFF2-40B4-BE49-F238E27FC236}">
                <a16:creationId xmlns:a16="http://schemas.microsoft.com/office/drawing/2014/main" id="{D1EDCCAC-306C-4480-831D-F9FD8C8AE2D0}"/>
              </a:ext>
            </a:extLst>
          </p:cNvPr>
          <p:cNvSpPr/>
          <p:nvPr/>
        </p:nvSpPr>
        <p:spPr>
          <a:xfrm>
            <a:off x="5858433" y="260648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orme libre 7">
            <a:extLst>
              <a:ext uri="{FF2B5EF4-FFF2-40B4-BE49-F238E27FC236}">
                <a16:creationId xmlns:a16="http://schemas.microsoft.com/office/drawing/2014/main" id="{B532E05E-7DF6-44EA-A6EF-723CA8C48008}"/>
              </a:ext>
            </a:extLst>
          </p:cNvPr>
          <p:cNvSpPr/>
          <p:nvPr/>
        </p:nvSpPr>
        <p:spPr>
          <a:xfrm>
            <a:off x="6012160" y="2012791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EF5EFF4-CDA1-447E-8A89-D38FDEB78B83}"/>
              </a:ext>
            </a:extLst>
          </p:cNvPr>
          <p:cNvSpPr/>
          <p:nvPr/>
        </p:nvSpPr>
        <p:spPr>
          <a:xfrm>
            <a:off x="7586625" y="848687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C44C14F-4617-4E99-AB4E-DCA9BC9EB849}"/>
              </a:ext>
            </a:extLst>
          </p:cNvPr>
          <p:cNvSpPr/>
          <p:nvPr/>
        </p:nvSpPr>
        <p:spPr>
          <a:xfrm>
            <a:off x="6070330" y="2218578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/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blipFill>
                <a:blip r:embed="rId8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0570E5DD-9FD9-4E71-8AB3-C325093ECC27}"/>
              </a:ext>
            </a:extLst>
          </p:cNvPr>
          <p:cNvGrpSpPr/>
          <p:nvPr/>
        </p:nvGrpSpPr>
        <p:grpSpPr>
          <a:xfrm>
            <a:off x="6725364" y="1203773"/>
            <a:ext cx="792088" cy="821544"/>
            <a:chOff x="1691680" y="1916832"/>
            <a:chExt cx="792088" cy="821544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E01FE0CE-23A6-40CE-80B2-9A04C4DEC0BC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66AEB41C-7F59-465E-A592-C5AB59DC1227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A91CACB4-DBDB-41B5-8D10-C29FEFB37697}"/>
                </a:ext>
              </a:extLst>
            </p:cNvPr>
            <p:cNvCxnSpPr/>
            <p:nvPr/>
          </p:nvCxnSpPr>
          <p:spPr>
            <a:xfrm flipV="1">
              <a:off x="1986588" y="1946288"/>
              <a:ext cx="0" cy="792088"/>
            </a:xfrm>
            <a:prstGeom prst="line">
              <a:avLst/>
            </a:prstGeom>
            <a:ln w="381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/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/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e 95">
            <a:extLst>
              <a:ext uri="{FF2B5EF4-FFF2-40B4-BE49-F238E27FC236}">
                <a16:creationId xmlns:a16="http://schemas.microsoft.com/office/drawing/2014/main" id="{E550E286-A2EE-45B1-BE47-1CDD9F44DE9B}"/>
              </a:ext>
            </a:extLst>
          </p:cNvPr>
          <p:cNvGrpSpPr/>
          <p:nvPr/>
        </p:nvGrpSpPr>
        <p:grpSpPr>
          <a:xfrm>
            <a:off x="6286354" y="1456747"/>
            <a:ext cx="132100" cy="129004"/>
            <a:chOff x="3275856" y="2276872"/>
            <a:chExt cx="132100" cy="129004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60E87B3-AFAB-447D-B33A-14A43F5202E2}"/>
                </a:ext>
              </a:extLst>
            </p:cNvPr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C7E1DCD4-5BED-4B19-A144-462AEB130F5A}"/>
                </a:ext>
              </a:extLst>
            </p:cNvPr>
            <p:cNvCxnSpPr>
              <a:stCxn id="97" idx="1"/>
              <a:endCxn id="97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EE5A3665-9948-4BD4-BBBF-44C60B232F9A}"/>
                </a:ext>
              </a:extLst>
            </p:cNvPr>
            <p:cNvCxnSpPr>
              <a:stCxn id="97" idx="7"/>
              <a:endCxn id="97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/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blipFill>
                <a:blip r:embed="rId11"/>
                <a:stretch>
                  <a:fillRect t="-2439" r="-2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/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672BACAC-2ADB-469B-A43A-1A0F84BC3519}"/>
              </a:ext>
            </a:extLst>
          </p:cNvPr>
          <p:cNvSpPr/>
          <p:nvPr/>
        </p:nvSpPr>
        <p:spPr>
          <a:xfrm>
            <a:off x="5927606" y="275905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/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/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blipFill>
                <a:blip r:embed="rId14"/>
                <a:stretch>
                  <a:fillRect l="-54167" r="-50000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E6801AB-C3E0-4A4F-B095-29E2197CC173}"/>
              </a:ext>
            </a:extLst>
          </p:cNvPr>
          <p:cNvCxnSpPr>
            <a:cxnSpLocks/>
          </p:cNvCxnSpPr>
          <p:nvPr/>
        </p:nvCxnSpPr>
        <p:spPr>
          <a:xfrm flipV="1">
            <a:off x="6732773" y="1826465"/>
            <a:ext cx="297808" cy="0"/>
          </a:xfrm>
          <a:prstGeom prst="line">
            <a:avLst/>
          </a:prstGeom>
          <a:ln w="38100">
            <a:solidFill>
              <a:srgbClr val="FF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/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blipFill>
                <a:blip r:embed="rId1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493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à coins arrondis 29"/>
          <p:cNvSpPr/>
          <p:nvPr/>
        </p:nvSpPr>
        <p:spPr>
          <a:xfrm rot="20460000">
            <a:off x="4543559" y="3338632"/>
            <a:ext cx="864096" cy="3829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Triangle rectangle 15"/>
          <p:cNvSpPr/>
          <p:nvPr/>
        </p:nvSpPr>
        <p:spPr>
          <a:xfrm flipH="1">
            <a:off x="3851920" y="3409620"/>
            <a:ext cx="2160240" cy="724461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16" idx="4"/>
            <a:endCxn id="16" idx="2"/>
          </p:cNvCxnSpPr>
          <p:nvPr/>
        </p:nvCxnSpPr>
        <p:spPr>
          <a:xfrm>
            <a:off x="3851920" y="4134081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66202" y="3284984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5580112" y="3635822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" name="Connecteur droit 14"/>
          <p:cNvCxnSpPr>
            <a:stCxn id="16" idx="4"/>
            <a:endCxn id="16" idx="0"/>
          </p:cNvCxnSpPr>
          <p:nvPr/>
        </p:nvCxnSpPr>
        <p:spPr>
          <a:xfrm flipV="1">
            <a:off x="3851920" y="3409620"/>
            <a:ext cx="2160240" cy="72446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131840" y="3425461"/>
            <a:ext cx="1440160" cy="1440160"/>
          </a:xfrm>
          <a:prstGeom prst="arc">
            <a:avLst>
              <a:gd name="adj1" fmla="val 20411115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346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8" name="Connecteur droit 17"/>
          <p:cNvCxnSpPr>
            <a:endCxn id="2" idx="3"/>
          </p:cNvCxnSpPr>
          <p:nvPr/>
        </p:nvCxnSpPr>
        <p:spPr>
          <a:xfrm flipV="1">
            <a:off x="3851555" y="484944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blipFill>
                <a:blip r:embed="rId5"/>
                <a:stretch>
                  <a:fillRect t="-73913" r="-30081" b="-1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isocèle 1"/>
          <p:cNvSpPr/>
          <p:nvPr/>
        </p:nvSpPr>
        <p:spPr>
          <a:xfrm flipV="1">
            <a:off x="3367776" y="484944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/>
          <p:cNvCxnSpPr>
            <a:stCxn id="2" idx="0"/>
            <a:endCxn id="2" idx="4"/>
          </p:cNvCxnSpPr>
          <p:nvPr/>
        </p:nvCxnSpPr>
        <p:spPr>
          <a:xfrm flipV="1">
            <a:off x="3851555" y="484944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>
            <a:off x="3843287" y="1983398"/>
            <a:ext cx="483779" cy="0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2753694" y="884547"/>
            <a:ext cx="2178346" cy="2178346"/>
          </a:xfrm>
          <a:prstGeom prst="arc">
            <a:avLst>
              <a:gd name="adj1" fmla="val 16249506"/>
              <a:gd name="adj2" fmla="val 17330474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/>
          <p:nvPr/>
        </p:nvCxnSpPr>
        <p:spPr>
          <a:xfrm rot="16200000" flipH="1" flipV="1">
            <a:off x="3447243" y="1581912"/>
            <a:ext cx="0" cy="792088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33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59019509-D8AD-A5D5-7459-BBFD3E54A3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85854" y="1472084"/>
            <a:ext cx="1865548" cy="1865548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72376AB-BCFA-6BC0-471C-FBCD8A8B901E}"/>
              </a:ext>
            </a:extLst>
          </p:cNvPr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791C22D-9015-C018-A14A-BE08C0EF7B3F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FD1024D4-FF21-46A0-E9BD-E9B31E4579F8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2CBC8171-6451-BF7E-C6EF-57E5CA6F0236}"/>
              </a:ext>
            </a:extLst>
          </p:cNvPr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FCDCC31-0834-B582-0815-18258A2A28DE}"/>
              </a:ext>
            </a:extLst>
          </p:cNvPr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DB9AC82-1113-1183-F52A-076CD0D2E85E}"/>
                  </a:ext>
                </a:extLst>
              </p:cNvPr>
              <p:cNvSpPr txBox="1"/>
              <p:nvPr/>
            </p:nvSpPr>
            <p:spPr>
              <a:xfrm>
                <a:off x="1331640" y="2569165"/>
                <a:ext cx="350545" cy="277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DB9AC82-1113-1183-F52A-076CD0D2E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569165"/>
                <a:ext cx="350545" cy="277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7255909-25B8-AF11-476C-D80765422F6C}"/>
                  </a:ext>
                </a:extLst>
              </p:cNvPr>
              <p:cNvSpPr txBox="1"/>
              <p:nvPr/>
            </p:nvSpPr>
            <p:spPr>
              <a:xfrm>
                <a:off x="2458062" y="2649612"/>
                <a:ext cx="320088" cy="27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7255909-25B8-AF11-476C-D80765422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062" y="2649612"/>
                <a:ext cx="320088" cy="272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D2D0B8D-F0B2-689B-33EA-D577AACD6DDA}"/>
                  </a:ext>
                </a:extLst>
              </p:cNvPr>
              <p:cNvSpPr txBox="1"/>
              <p:nvPr/>
            </p:nvSpPr>
            <p:spPr>
              <a:xfrm>
                <a:off x="1673680" y="1836276"/>
                <a:ext cx="320279" cy="27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D2D0B8D-F0B2-689B-33EA-D577AACD6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20279" cy="272447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8747C6B-6DBA-7CBF-4FBD-586EE686ED4C}"/>
              </a:ext>
            </a:extLst>
          </p:cNvPr>
          <p:cNvCxnSpPr>
            <a:cxnSpLocks/>
          </p:cNvCxnSpPr>
          <p:nvPr/>
        </p:nvCxnSpPr>
        <p:spPr>
          <a:xfrm>
            <a:off x="3859507" y="2417558"/>
            <a:ext cx="784501" cy="0"/>
          </a:xfrm>
          <a:prstGeom prst="straightConnector1">
            <a:avLst/>
          </a:prstGeom>
          <a:ln w="57150">
            <a:solidFill>
              <a:srgbClr val="FF0000">
                <a:alpha val="99000"/>
              </a:srgb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212E2BF-E668-FF00-0A9F-31B0E3D695E3}"/>
                  </a:ext>
                </a:extLst>
              </p:cNvPr>
              <p:cNvSpPr txBox="1"/>
              <p:nvPr/>
            </p:nvSpPr>
            <p:spPr>
              <a:xfrm>
                <a:off x="3907805" y="2040388"/>
                <a:ext cx="787075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lit/>
                                </m:r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212E2BF-E668-FF00-0A9F-31B0E3D69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805" y="2040388"/>
                <a:ext cx="787075" cy="284630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7403BD9-B142-AF00-BBF1-C905D3789F34}"/>
              </a:ext>
            </a:extLst>
          </p:cNvPr>
          <p:cNvCxnSpPr>
            <a:cxnSpLocks/>
          </p:cNvCxnSpPr>
          <p:nvPr/>
        </p:nvCxnSpPr>
        <p:spPr>
          <a:xfrm flipV="1">
            <a:off x="3491880" y="1935665"/>
            <a:ext cx="0" cy="754421"/>
          </a:xfrm>
          <a:prstGeom prst="straightConnector1">
            <a:avLst/>
          </a:prstGeom>
          <a:ln w="38100">
            <a:solidFill>
              <a:schemeClr val="accent6">
                <a:lumMod val="75000"/>
                <a:alpha val="99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7901A9E-E551-F9AF-65F6-0D71642FBB40}"/>
              </a:ext>
            </a:extLst>
          </p:cNvPr>
          <p:cNvCxnSpPr>
            <a:cxnSpLocks/>
          </p:cNvCxnSpPr>
          <p:nvPr/>
        </p:nvCxnSpPr>
        <p:spPr>
          <a:xfrm flipV="1">
            <a:off x="2248694" y="1942015"/>
            <a:ext cx="0" cy="754421"/>
          </a:xfrm>
          <a:prstGeom prst="straightConnector1">
            <a:avLst/>
          </a:prstGeom>
          <a:ln w="38100">
            <a:solidFill>
              <a:schemeClr val="accent6">
                <a:lumMod val="75000"/>
                <a:alpha val="99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3497BF5-6E7B-577A-34C6-0048EADF701A}"/>
                  </a:ext>
                </a:extLst>
              </p:cNvPr>
              <p:cNvSpPr txBox="1"/>
              <p:nvPr/>
            </p:nvSpPr>
            <p:spPr>
              <a:xfrm>
                <a:off x="3062914" y="1628800"/>
                <a:ext cx="901272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𝑎𝑣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3497BF5-6E7B-577A-34C6-0048EADF7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914" y="1628800"/>
                <a:ext cx="901272" cy="284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EB9BC290-D257-334D-716E-BD2286325491}"/>
                  </a:ext>
                </a:extLst>
              </p:cNvPr>
              <p:cNvSpPr txBox="1"/>
              <p:nvPr/>
            </p:nvSpPr>
            <p:spPr>
              <a:xfrm>
                <a:off x="1797499" y="1628800"/>
                <a:ext cx="897105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EB9BC290-D257-334D-716E-BD228632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499" y="1628800"/>
                <a:ext cx="897105" cy="284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6C26EB4-53B8-C139-749A-7242B83276A1}"/>
              </a:ext>
            </a:extLst>
          </p:cNvPr>
          <p:cNvCxnSpPr>
            <a:cxnSpLocks/>
          </p:cNvCxnSpPr>
          <p:nvPr/>
        </p:nvCxnSpPr>
        <p:spPr>
          <a:xfrm flipV="1">
            <a:off x="3491880" y="2696436"/>
            <a:ext cx="360000" cy="0"/>
          </a:xfrm>
          <a:prstGeom prst="straightConnector1">
            <a:avLst/>
          </a:prstGeom>
          <a:ln w="38100">
            <a:solidFill>
              <a:schemeClr val="accent6">
                <a:lumMod val="75000"/>
                <a:alpha val="99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4FA15680-5EFA-4C46-3A44-F31ECC88047E}"/>
                  </a:ext>
                </a:extLst>
              </p:cNvPr>
              <p:cNvSpPr txBox="1"/>
              <p:nvPr/>
            </p:nvSpPr>
            <p:spPr>
              <a:xfrm>
                <a:off x="2954297" y="2732404"/>
                <a:ext cx="881716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𝑎𝑣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4FA15680-5EFA-4C46-3A44-F31ECC880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297" y="2732404"/>
                <a:ext cx="881716" cy="284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B1555A69-6742-E445-8B85-6A82F2C5127B}"/>
                  </a:ext>
                </a:extLst>
              </p:cNvPr>
              <p:cNvSpPr txBox="1"/>
              <p:nvPr/>
            </p:nvSpPr>
            <p:spPr>
              <a:xfrm>
                <a:off x="3149157" y="2564904"/>
                <a:ext cx="27071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B1555A69-6742-E445-8B85-6A82F2C51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57" y="2564904"/>
                <a:ext cx="270715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9389AA1-2D96-E67A-468A-C973FF96309A}"/>
                  </a:ext>
                </a:extLst>
              </p:cNvPr>
              <p:cNvSpPr txBox="1"/>
              <p:nvPr/>
            </p:nvSpPr>
            <p:spPr>
              <a:xfrm>
                <a:off x="2267744" y="2478488"/>
                <a:ext cx="2690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9389AA1-2D96-E67A-468A-C973FF963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478488"/>
                <a:ext cx="269048" cy="253916"/>
              </a:xfrm>
              <a:prstGeom prst="rect">
                <a:avLst/>
              </a:prstGeom>
              <a:blipFill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939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6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88046" y="2110813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53550" y="2081168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-580891" y="5445224"/>
            <a:ext cx="82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Pesanteur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/>
              <a:t>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/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/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/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/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68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59019509-D8AD-A5D5-7459-BBFD3E54A31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85854" y="1472084"/>
            <a:ext cx="1865548" cy="1865548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72376AB-BCFA-6BC0-471C-FBCD8A8B901E}"/>
              </a:ext>
            </a:extLst>
          </p:cNvPr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791C22D-9015-C018-A14A-BE08C0EF7B3F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FD1024D4-FF21-46A0-E9BD-E9B31E4579F8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2CBC8171-6451-BF7E-C6EF-57E5CA6F0236}"/>
              </a:ext>
            </a:extLst>
          </p:cNvPr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FCDCC31-0834-B582-0815-18258A2A28DE}"/>
              </a:ext>
            </a:extLst>
          </p:cNvPr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DB9AC82-1113-1183-F52A-076CD0D2E85E}"/>
                  </a:ext>
                </a:extLst>
              </p:cNvPr>
              <p:cNvSpPr txBox="1"/>
              <p:nvPr/>
            </p:nvSpPr>
            <p:spPr>
              <a:xfrm>
                <a:off x="1331640" y="2569165"/>
                <a:ext cx="350545" cy="277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DB9AC82-1113-1183-F52A-076CD0D2E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569165"/>
                <a:ext cx="350545" cy="277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7255909-25B8-AF11-476C-D80765422F6C}"/>
                  </a:ext>
                </a:extLst>
              </p:cNvPr>
              <p:cNvSpPr txBox="1"/>
              <p:nvPr/>
            </p:nvSpPr>
            <p:spPr>
              <a:xfrm>
                <a:off x="2458062" y="2649612"/>
                <a:ext cx="320088" cy="27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7255909-25B8-AF11-476C-D80765422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062" y="2649612"/>
                <a:ext cx="320088" cy="272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D2D0B8D-F0B2-689B-33EA-D577AACD6DDA}"/>
                  </a:ext>
                </a:extLst>
              </p:cNvPr>
              <p:cNvSpPr txBox="1"/>
              <p:nvPr/>
            </p:nvSpPr>
            <p:spPr>
              <a:xfrm>
                <a:off x="1673680" y="1836276"/>
                <a:ext cx="320279" cy="27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D2D0B8D-F0B2-689B-33EA-D577AACD6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20279" cy="272447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8747C6B-6DBA-7CBF-4FBD-586EE686ED4C}"/>
              </a:ext>
            </a:extLst>
          </p:cNvPr>
          <p:cNvCxnSpPr>
            <a:cxnSpLocks/>
          </p:cNvCxnSpPr>
          <p:nvPr/>
        </p:nvCxnSpPr>
        <p:spPr>
          <a:xfrm>
            <a:off x="3859507" y="2417558"/>
            <a:ext cx="784501" cy="0"/>
          </a:xfrm>
          <a:prstGeom prst="straightConnector1">
            <a:avLst/>
          </a:prstGeom>
          <a:ln w="57150">
            <a:solidFill>
              <a:srgbClr val="FF0000">
                <a:alpha val="99000"/>
              </a:srgb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212E2BF-E668-FF00-0A9F-31B0E3D695E3}"/>
                  </a:ext>
                </a:extLst>
              </p:cNvPr>
              <p:cNvSpPr txBox="1"/>
              <p:nvPr/>
            </p:nvSpPr>
            <p:spPr>
              <a:xfrm>
                <a:off x="3907805" y="2040388"/>
                <a:ext cx="787075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lit/>
                                </m:r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212E2BF-E668-FF00-0A9F-31B0E3D69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805" y="2040388"/>
                <a:ext cx="787075" cy="284630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7403BD9-B142-AF00-BBF1-C905D3789F34}"/>
              </a:ext>
            </a:extLst>
          </p:cNvPr>
          <p:cNvCxnSpPr>
            <a:cxnSpLocks/>
          </p:cNvCxnSpPr>
          <p:nvPr/>
        </p:nvCxnSpPr>
        <p:spPr>
          <a:xfrm flipV="1">
            <a:off x="3491880" y="1935665"/>
            <a:ext cx="0" cy="754421"/>
          </a:xfrm>
          <a:prstGeom prst="straightConnector1">
            <a:avLst/>
          </a:prstGeom>
          <a:ln w="38100">
            <a:solidFill>
              <a:schemeClr val="accent6">
                <a:lumMod val="75000"/>
                <a:alpha val="99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7901A9E-E551-F9AF-65F6-0D71642FBB40}"/>
              </a:ext>
            </a:extLst>
          </p:cNvPr>
          <p:cNvCxnSpPr>
            <a:cxnSpLocks/>
          </p:cNvCxnSpPr>
          <p:nvPr/>
        </p:nvCxnSpPr>
        <p:spPr>
          <a:xfrm flipV="1">
            <a:off x="2248694" y="1942015"/>
            <a:ext cx="0" cy="754421"/>
          </a:xfrm>
          <a:prstGeom prst="straightConnector1">
            <a:avLst/>
          </a:prstGeom>
          <a:ln w="38100">
            <a:solidFill>
              <a:schemeClr val="accent6">
                <a:lumMod val="75000"/>
                <a:alpha val="99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3497BF5-6E7B-577A-34C6-0048EADF701A}"/>
                  </a:ext>
                </a:extLst>
              </p:cNvPr>
              <p:cNvSpPr txBox="1"/>
              <p:nvPr/>
            </p:nvSpPr>
            <p:spPr>
              <a:xfrm>
                <a:off x="3062914" y="1628800"/>
                <a:ext cx="901272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𝑎𝑣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3497BF5-6E7B-577A-34C6-0048EADF7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914" y="1628800"/>
                <a:ext cx="901272" cy="284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EB9BC290-D257-334D-716E-BD2286325491}"/>
                  </a:ext>
                </a:extLst>
              </p:cNvPr>
              <p:cNvSpPr txBox="1"/>
              <p:nvPr/>
            </p:nvSpPr>
            <p:spPr>
              <a:xfrm>
                <a:off x="1797499" y="1628800"/>
                <a:ext cx="897105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EB9BC290-D257-334D-716E-BD228632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499" y="1628800"/>
                <a:ext cx="897105" cy="284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4FA15680-5EFA-4C46-3A44-F31ECC88047E}"/>
                  </a:ext>
                </a:extLst>
              </p:cNvPr>
              <p:cNvSpPr txBox="1"/>
              <p:nvPr/>
            </p:nvSpPr>
            <p:spPr>
              <a:xfrm>
                <a:off x="2954297" y="2732404"/>
                <a:ext cx="881716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𝑎𝑣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4FA15680-5EFA-4C46-3A44-F31ECC880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297" y="2732404"/>
                <a:ext cx="881716" cy="284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CAB4E2D-32FE-6DDC-20A1-2E6AA0980B08}"/>
                  </a:ext>
                </a:extLst>
              </p:cNvPr>
              <p:cNvSpPr txBox="1"/>
              <p:nvPr/>
            </p:nvSpPr>
            <p:spPr>
              <a:xfrm>
                <a:off x="1475656" y="2708920"/>
                <a:ext cx="87754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CAB4E2D-32FE-6DDC-20A1-2E6AA0980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708920"/>
                <a:ext cx="877548" cy="2846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B1555A69-6742-E445-8B85-6A82F2C5127B}"/>
                  </a:ext>
                </a:extLst>
              </p:cNvPr>
              <p:cNvSpPr txBox="1"/>
              <p:nvPr/>
            </p:nvSpPr>
            <p:spPr>
              <a:xfrm>
                <a:off x="3149157" y="2564904"/>
                <a:ext cx="27071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B1555A69-6742-E445-8B85-6A82F2C51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157" y="2564904"/>
                <a:ext cx="270715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9389AA1-2D96-E67A-468A-C973FF96309A}"/>
                  </a:ext>
                </a:extLst>
              </p:cNvPr>
              <p:cNvSpPr txBox="1"/>
              <p:nvPr/>
            </p:nvSpPr>
            <p:spPr>
              <a:xfrm>
                <a:off x="2246051" y="2722820"/>
                <a:ext cx="2690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9389AA1-2D96-E67A-468A-C973FF963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051" y="2722820"/>
                <a:ext cx="269048" cy="253916"/>
              </a:xfrm>
              <a:prstGeom prst="rect">
                <a:avLst/>
              </a:prstGeom>
              <a:blipFill>
                <a:blip r:embed="rId1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93BBAAE2-CA1D-6207-2D59-E0FFEA85554D}"/>
              </a:ext>
            </a:extLst>
          </p:cNvPr>
          <p:cNvCxnSpPr>
            <a:cxnSpLocks/>
          </p:cNvCxnSpPr>
          <p:nvPr/>
        </p:nvCxnSpPr>
        <p:spPr>
          <a:xfrm flipH="1" flipV="1">
            <a:off x="1886051" y="2708920"/>
            <a:ext cx="360000" cy="0"/>
          </a:xfrm>
          <a:prstGeom prst="straightConnector1">
            <a:avLst/>
          </a:prstGeom>
          <a:ln w="38100">
            <a:solidFill>
              <a:schemeClr val="accent6">
                <a:lumMod val="75000"/>
                <a:alpha val="99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36ECFB7-AB9D-8484-6BFC-EA13FAC82835}"/>
              </a:ext>
            </a:extLst>
          </p:cNvPr>
          <p:cNvCxnSpPr>
            <a:cxnSpLocks/>
          </p:cNvCxnSpPr>
          <p:nvPr/>
        </p:nvCxnSpPr>
        <p:spPr>
          <a:xfrm flipH="1" flipV="1">
            <a:off x="3131880" y="2696436"/>
            <a:ext cx="360000" cy="0"/>
          </a:xfrm>
          <a:prstGeom prst="straightConnector1">
            <a:avLst/>
          </a:prstGeom>
          <a:ln w="38100">
            <a:solidFill>
              <a:schemeClr val="accent6">
                <a:lumMod val="75000"/>
                <a:alpha val="99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DC71EE5-C80F-565B-59EB-D911B0ACD7F1}"/>
                  </a:ext>
                </a:extLst>
              </p:cNvPr>
              <p:cNvSpPr txBox="1"/>
              <p:nvPr/>
            </p:nvSpPr>
            <p:spPr>
              <a:xfrm>
                <a:off x="3576562" y="2563128"/>
                <a:ext cx="27071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DC71EE5-C80F-565B-59EB-D911B0ACD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562" y="2563128"/>
                <a:ext cx="270715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35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9">
            <a:extLst>
              <a:ext uri="{FF2B5EF4-FFF2-40B4-BE49-F238E27FC236}">
                <a16:creationId xmlns:a16="http://schemas.microsoft.com/office/drawing/2014/main" id="{D4EB4482-432B-3604-1492-D1ADAB44E1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44692" y="1195658"/>
            <a:ext cx="1843064" cy="1843064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72376AB-BCFA-6BC0-471C-FBCD8A8B901E}"/>
              </a:ext>
            </a:extLst>
          </p:cNvPr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791C22D-9015-C018-A14A-BE08C0EF7B3F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FD1024D4-FF21-46A0-E9BD-E9B31E4579F8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2CBC8171-6451-BF7E-C6EF-57E5CA6F0236}"/>
              </a:ext>
            </a:extLst>
          </p:cNvPr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FCDCC31-0834-B582-0815-18258A2A28DE}"/>
              </a:ext>
            </a:extLst>
          </p:cNvPr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DB9AC82-1113-1183-F52A-076CD0D2E85E}"/>
                  </a:ext>
                </a:extLst>
              </p:cNvPr>
              <p:cNvSpPr txBox="1"/>
              <p:nvPr/>
            </p:nvSpPr>
            <p:spPr>
              <a:xfrm>
                <a:off x="1331640" y="2569165"/>
                <a:ext cx="350545" cy="277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DB9AC82-1113-1183-F52A-076CD0D2E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569165"/>
                <a:ext cx="350545" cy="277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7255909-25B8-AF11-476C-D80765422F6C}"/>
                  </a:ext>
                </a:extLst>
              </p:cNvPr>
              <p:cNvSpPr txBox="1"/>
              <p:nvPr/>
            </p:nvSpPr>
            <p:spPr>
              <a:xfrm>
                <a:off x="2458062" y="2649612"/>
                <a:ext cx="320088" cy="27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7255909-25B8-AF11-476C-D80765422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062" y="2649612"/>
                <a:ext cx="320088" cy="272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D2D0B8D-F0B2-689B-33EA-D577AACD6DDA}"/>
                  </a:ext>
                </a:extLst>
              </p:cNvPr>
              <p:cNvSpPr txBox="1"/>
              <p:nvPr/>
            </p:nvSpPr>
            <p:spPr>
              <a:xfrm>
                <a:off x="1673680" y="1836276"/>
                <a:ext cx="320279" cy="27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D2D0B8D-F0B2-689B-33EA-D577AACD6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20279" cy="272447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8747C6B-6DBA-7CBF-4FBD-586EE686ED4C}"/>
              </a:ext>
            </a:extLst>
          </p:cNvPr>
          <p:cNvCxnSpPr>
            <a:cxnSpLocks/>
          </p:cNvCxnSpPr>
          <p:nvPr/>
        </p:nvCxnSpPr>
        <p:spPr>
          <a:xfrm>
            <a:off x="3859507" y="2417558"/>
            <a:ext cx="784501" cy="0"/>
          </a:xfrm>
          <a:prstGeom prst="straightConnector1">
            <a:avLst/>
          </a:prstGeom>
          <a:ln w="57150">
            <a:solidFill>
              <a:srgbClr val="FF0000">
                <a:alpha val="99000"/>
              </a:srgb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212E2BF-E668-FF00-0A9F-31B0E3D695E3}"/>
                  </a:ext>
                </a:extLst>
              </p:cNvPr>
              <p:cNvSpPr txBox="1"/>
              <p:nvPr/>
            </p:nvSpPr>
            <p:spPr>
              <a:xfrm>
                <a:off x="3907805" y="2040388"/>
                <a:ext cx="787075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lit/>
                                </m:r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212E2BF-E668-FF00-0A9F-31B0E3D69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805" y="2040388"/>
                <a:ext cx="787075" cy="284630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7403BD9-B142-AF00-BBF1-C905D3789F34}"/>
              </a:ext>
            </a:extLst>
          </p:cNvPr>
          <p:cNvCxnSpPr>
            <a:cxnSpLocks/>
          </p:cNvCxnSpPr>
          <p:nvPr/>
        </p:nvCxnSpPr>
        <p:spPr>
          <a:xfrm flipV="1">
            <a:off x="3491880" y="1935665"/>
            <a:ext cx="0" cy="754421"/>
          </a:xfrm>
          <a:prstGeom prst="straightConnector1">
            <a:avLst/>
          </a:prstGeom>
          <a:ln w="38100">
            <a:solidFill>
              <a:schemeClr val="accent6">
                <a:lumMod val="75000"/>
                <a:alpha val="99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7901A9E-E551-F9AF-65F6-0D71642FBB40}"/>
              </a:ext>
            </a:extLst>
          </p:cNvPr>
          <p:cNvCxnSpPr>
            <a:cxnSpLocks/>
          </p:cNvCxnSpPr>
          <p:nvPr/>
        </p:nvCxnSpPr>
        <p:spPr>
          <a:xfrm flipV="1">
            <a:off x="2248694" y="1942015"/>
            <a:ext cx="0" cy="754421"/>
          </a:xfrm>
          <a:prstGeom prst="straightConnector1">
            <a:avLst/>
          </a:prstGeom>
          <a:ln w="38100">
            <a:solidFill>
              <a:schemeClr val="accent6">
                <a:lumMod val="75000"/>
                <a:alpha val="99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3497BF5-6E7B-577A-34C6-0048EADF701A}"/>
                  </a:ext>
                </a:extLst>
              </p:cNvPr>
              <p:cNvSpPr txBox="1"/>
              <p:nvPr/>
            </p:nvSpPr>
            <p:spPr>
              <a:xfrm>
                <a:off x="3062914" y="1628800"/>
                <a:ext cx="901272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𝑎𝑣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3497BF5-6E7B-577A-34C6-0048EADF7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914" y="1628800"/>
                <a:ext cx="901272" cy="284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EB9BC290-D257-334D-716E-BD2286325491}"/>
                  </a:ext>
                </a:extLst>
              </p:cNvPr>
              <p:cNvSpPr txBox="1"/>
              <p:nvPr/>
            </p:nvSpPr>
            <p:spPr>
              <a:xfrm>
                <a:off x="1797499" y="1628800"/>
                <a:ext cx="897105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EB9BC290-D257-334D-716E-BD228632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499" y="1628800"/>
                <a:ext cx="897105" cy="284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BE726C9-2E5E-9494-6866-E1A47439DF3C}"/>
              </a:ext>
            </a:extLst>
          </p:cNvPr>
          <p:cNvCxnSpPr>
            <a:cxnSpLocks/>
          </p:cNvCxnSpPr>
          <p:nvPr/>
        </p:nvCxnSpPr>
        <p:spPr>
          <a:xfrm flipH="1" flipV="1">
            <a:off x="1886051" y="2708920"/>
            <a:ext cx="360000" cy="0"/>
          </a:xfrm>
          <a:prstGeom prst="straightConnector1">
            <a:avLst/>
          </a:prstGeom>
          <a:ln w="38100">
            <a:solidFill>
              <a:schemeClr val="accent6">
                <a:lumMod val="75000"/>
                <a:alpha val="99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6C26EB4-53B8-C139-749A-7242B83276A1}"/>
              </a:ext>
            </a:extLst>
          </p:cNvPr>
          <p:cNvCxnSpPr>
            <a:cxnSpLocks/>
          </p:cNvCxnSpPr>
          <p:nvPr/>
        </p:nvCxnSpPr>
        <p:spPr>
          <a:xfrm flipH="1" flipV="1">
            <a:off x="3131880" y="2696436"/>
            <a:ext cx="360000" cy="0"/>
          </a:xfrm>
          <a:prstGeom prst="straightConnector1">
            <a:avLst/>
          </a:prstGeom>
          <a:ln w="38100">
            <a:solidFill>
              <a:schemeClr val="accent6">
                <a:lumMod val="75000"/>
                <a:alpha val="99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4FA15680-5EFA-4C46-3A44-F31ECC88047E}"/>
                  </a:ext>
                </a:extLst>
              </p:cNvPr>
              <p:cNvSpPr txBox="1"/>
              <p:nvPr/>
            </p:nvSpPr>
            <p:spPr>
              <a:xfrm>
                <a:off x="2954297" y="2732404"/>
                <a:ext cx="881716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𝑎𝑣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4FA15680-5EFA-4C46-3A44-F31ECC880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297" y="2732404"/>
                <a:ext cx="881716" cy="284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CAB4E2D-32FE-6DDC-20A1-2E6AA0980B08}"/>
                  </a:ext>
                </a:extLst>
              </p:cNvPr>
              <p:cNvSpPr txBox="1"/>
              <p:nvPr/>
            </p:nvSpPr>
            <p:spPr>
              <a:xfrm>
                <a:off x="1475656" y="2708920"/>
                <a:ext cx="87754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CAB4E2D-32FE-6DDC-20A1-2E6AA0980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708920"/>
                <a:ext cx="877548" cy="2846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B1555A69-6742-E445-8B85-6A82F2C5127B}"/>
                  </a:ext>
                </a:extLst>
              </p:cNvPr>
              <p:cNvSpPr txBox="1"/>
              <p:nvPr/>
            </p:nvSpPr>
            <p:spPr>
              <a:xfrm>
                <a:off x="3485452" y="2545239"/>
                <a:ext cx="27071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B1555A69-6742-E445-8B85-6A82F2C51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452" y="2545239"/>
                <a:ext cx="270715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9389AA1-2D96-E67A-468A-C973FF96309A}"/>
                  </a:ext>
                </a:extLst>
              </p:cNvPr>
              <p:cNvSpPr txBox="1"/>
              <p:nvPr/>
            </p:nvSpPr>
            <p:spPr>
              <a:xfrm>
                <a:off x="2267744" y="2478488"/>
                <a:ext cx="2690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9389AA1-2D96-E67A-468A-C973FF963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478488"/>
                <a:ext cx="269048" cy="253916"/>
              </a:xfrm>
              <a:prstGeom prst="rect">
                <a:avLst/>
              </a:prstGeom>
              <a:blipFill>
                <a:blip r:embed="rId12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392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9">
            <a:extLst>
              <a:ext uri="{FF2B5EF4-FFF2-40B4-BE49-F238E27FC236}">
                <a16:creationId xmlns:a16="http://schemas.microsoft.com/office/drawing/2014/main" id="{D4EB4482-432B-3604-1492-D1ADAB44E1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44692" y="1195658"/>
            <a:ext cx="1843064" cy="1843064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72376AB-BCFA-6BC0-471C-FBCD8A8B901E}"/>
              </a:ext>
            </a:extLst>
          </p:cNvPr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791C22D-9015-C018-A14A-BE08C0EF7B3F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FD1024D4-FF21-46A0-E9BD-E9B31E4579F8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2CBC8171-6451-BF7E-C6EF-57E5CA6F0236}"/>
              </a:ext>
            </a:extLst>
          </p:cNvPr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FCDCC31-0834-B582-0815-18258A2A28DE}"/>
              </a:ext>
            </a:extLst>
          </p:cNvPr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DB9AC82-1113-1183-F52A-076CD0D2E85E}"/>
                  </a:ext>
                </a:extLst>
              </p:cNvPr>
              <p:cNvSpPr txBox="1"/>
              <p:nvPr/>
            </p:nvSpPr>
            <p:spPr>
              <a:xfrm>
                <a:off x="1331640" y="2569165"/>
                <a:ext cx="350545" cy="277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DB9AC82-1113-1183-F52A-076CD0D2E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569165"/>
                <a:ext cx="350545" cy="277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7255909-25B8-AF11-476C-D80765422F6C}"/>
                  </a:ext>
                </a:extLst>
              </p:cNvPr>
              <p:cNvSpPr txBox="1"/>
              <p:nvPr/>
            </p:nvSpPr>
            <p:spPr>
              <a:xfrm>
                <a:off x="2458062" y="2649612"/>
                <a:ext cx="320088" cy="27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7255909-25B8-AF11-476C-D80765422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062" y="2649612"/>
                <a:ext cx="320088" cy="272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D2D0B8D-F0B2-689B-33EA-D577AACD6DDA}"/>
                  </a:ext>
                </a:extLst>
              </p:cNvPr>
              <p:cNvSpPr txBox="1"/>
              <p:nvPr/>
            </p:nvSpPr>
            <p:spPr>
              <a:xfrm>
                <a:off x="1673680" y="1836276"/>
                <a:ext cx="320279" cy="27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D2D0B8D-F0B2-689B-33EA-D577AACD6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20279" cy="272447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8747C6B-6DBA-7CBF-4FBD-586EE686ED4C}"/>
              </a:ext>
            </a:extLst>
          </p:cNvPr>
          <p:cNvCxnSpPr>
            <a:cxnSpLocks/>
          </p:cNvCxnSpPr>
          <p:nvPr/>
        </p:nvCxnSpPr>
        <p:spPr>
          <a:xfrm>
            <a:off x="3859507" y="2417558"/>
            <a:ext cx="784501" cy="0"/>
          </a:xfrm>
          <a:prstGeom prst="straightConnector1">
            <a:avLst/>
          </a:prstGeom>
          <a:ln w="57150">
            <a:solidFill>
              <a:srgbClr val="FF0000">
                <a:alpha val="99000"/>
              </a:srgb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212E2BF-E668-FF00-0A9F-31B0E3D695E3}"/>
                  </a:ext>
                </a:extLst>
              </p:cNvPr>
              <p:cNvSpPr txBox="1"/>
              <p:nvPr/>
            </p:nvSpPr>
            <p:spPr>
              <a:xfrm>
                <a:off x="3907805" y="2040388"/>
                <a:ext cx="787075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lit/>
                                </m:r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212E2BF-E668-FF00-0A9F-31B0E3D69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805" y="2040388"/>
                <a:ext cx="787075" cy="284630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7403BD9-B142-AF00-BBF1-C905D3789F34}"/>
              </a:ext>
            </a:extLst>
          </p:cNvPr>
          <p:cNvCxnSpPr>
            <a:cxnSpLocks/>
          </p:cNvCxnSpPr>
          <p:nvPr/>
        </p:nvCxnSpPr>
        <p:spPr>
          <a:xfrm flipV="1">
            <a:off x="3491880" y="1935665"/>
            <a:ext cx="0" cy="754421"/>
          </a:xfrm>
          <a:prstGeom prst="straightConnector1">
            <a:avLst/>
          </a:prstGeom>
          <a:ln w="38100">
            <a:solidFill>
              <a:schemeClr val="accent6">
                <a:lumMod val="75000"/>
                <a:alpha val="99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7901A9E-E551-F9AF-65F6-0D71642FBB40}"/>
              </a:ext>
            </a:extLst>
          </p:cNvPr>
          <p:cNvCxnSpPr>
            <a:cxnSpLocks/>
          </p:cNvCxnSpPr>
          <p:nvPr/>
        </p:nvCxnSpPr>
        <p:spPr>
          <a:xfrm flipV="1">
            <a:off x="2248694" y="1942015"/>
            <a:ext cx="0" cy="754421"/>
          </a:xfrm>
          <a:prstGeom prst="straightConnector1">
            <a:avLst/>
          </a:prstGeom>
          <a:ln w="38100">
            <a:solidFill>
              <a:schemeClr val="accent6">
                <a:lumMod val="75000"/>
                <a:alpha val="99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3497BF5-6E7B-577A-34C6-0048EADF701A}"/>
                  </a:ext>
                </a:extLst>
              </p:cNvPr>
              <p:cNvSpPr txBox="1"/>
              <p:nvPr/>
            </p:nvSpPr>
            <p:spPr>
              <a:xfrm>
                <a:off x="3620809" y="2690086"/>
                <a:ext cx="901272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𝑎𝑣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3497BF5-6E7B-577A-34C6-0048EADF7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809" y="2690086"/>
                <a:ext cx="901272" cy="284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EB9BC290-D257-334D-716E-BD2286325491}"/>
                  </a:ext>
                </a:extLst>
              </p:cNvPr>
              <p:cNvSpPr txBox="1"/>
              <p:nvPr/>
            </p:nvSpPr>
            <p:spPr>
              <a:xfrm>
                <a:off x="2088239" y="1466881"/>
                <a:ext cx="897105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EB9BC290-D257-334D-716E-BD228632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39" y="1466881"/>
                <a:ext cx="897105" cy="284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BE726C9-2E5E-9494-6866-E1A47439DF3C}"/>
              </a:ext>
            </a:extLst>
          </p:cNvPr>
          <p:cNvCxnSpPr>
            <a:cxnSpLocks/>
          </p:cNvCxnSpPr>
          <p:nvPr/>
        </p:nvCxnSpPr>
        <p:spPr>
          <a:xfrm flipH="1" flipV="1">
            <a:off x="1886051" y="2708920"/>
            <a:ext cx="360000" cy="0"/>
          </a:xfrm>
          <a:prstGeom prst="straightConnector1">
            <a:avLst/>
          </a:prstGeom>
          <a:ln w="38100">
            <a:solidFill>
              <a:schemeClr val="accent6">
                <a:lumMod val="75000"/>
                <a:alpha val="99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CAB4E2D-32FE-6DDC-20A1-2E6AA0980B08}"/>
                  </a:ext>
                </a:extLst>
              </p:cNvPr>
              <p:cNvSpPr txBox="1"/>
              <p:nvPr/>
            </p:nvSpPr>
            <p:spPr>
              <a:xfrm>
                <a:off x="1475656" y="2708920"/>
                <a:ext cx="87754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CAB4E2D-32FE-6DDC-20A1-2E6AA0980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708920"/>
                <a:ext cx="877548" cy="284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B1555A69-6742-E445-8B85-6A82F2C5127B}"/>
                  </a:ext>
                </a:extLst>
              </p:cNvPr>
              <p:cNvSpPr txBox="1"/>
              <p:nvPr/>
            </p:nvSpPr>
            <p:spPr>
              <a:xfrm>
                <a:off x="3230045" y="2634955"/>
                <a:ext cx="27071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B1555A69-6742-E445-8B85-6A82F2C51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045" y="2634955"/>
                <a:ext cx="270715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9389AA1-2D96-E67A-468A-C973FF96309A}"/>
                  </a:ext>
                </a:extLst>
              </p:cNvPr>
              <p:cNvSpPr txBox="1"/>
              <p:nvPr/>
            </p:nvSpPr>
            <p:spPr>
              <a:xfrm>
                <a:off x="2267744" y="2743036"/>
                <a:ext cx="2690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9389AA1-2D96-E67A-468A-C973FF963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743036"/>
                <a:ext cx="269048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71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9">
            <a:extLst>
              <a:ext uri="{FF2B5EF4-FFF2-40B4-BE49-F238E27FC236}">
                <a16:creationId xmlns:a16="http://schemas.microsoft.com/office/drawing/2014/main" id="{D4EB4482-432B-3604-1492-D1ADAB44E1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44692" y="1195658"/>
            <a:ext cx="1843064" cy="1843064"/>
          </a:xfrm>
          <a:prstGeom prst="rect">
            <a:avLst/>
          </a:prstGeom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472376AB-BCFA-6BC0-471C-FBCD8A8B901E}"/>
              </a:ext>
            </a:extLst>
          </p:cNvPr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791C22D-9015-C018-A14A-BE08C0EF7B3F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FD1024D4-FF21-46A0-E9BD-E9B31E4579F8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2CBC8171-6451-BF7E-C6EF-57E5CA6F0236}"/>
              </a:ext>
            </a:extLst>
          </p:cNvPr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FCDCC31-0834-B582-0815-18258A2A28DE}"/>
              </a:ext>
            </a:extLst>
          </p:cNvPr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DB9AC82-1113-1183-F52A-076CD0D2E85E}"/>
                  </a:ext>
                </a:extLst>
              </p:cNvPr>
              <p:cNvSpPr txBox="1"/>
              <p:nvPr/>
            </p:nvSpPr>
            <p:spPr>
              <a:xfrm>
                <a:off x="1331640" y="2569165"/>
                <a:ext cx="350545" cy="277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7DB9AC82-1113-1183-F52A-076CD0D2E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569165"/>
                <a:ext cx="350545" cy="2778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7255909-25B8-AF11-476C-D80765422F6C}"/>
                  </a:ext>
                </a:extLst>
              </p:cNvPr>
              <p:cNvSpPr txBox="1"/>
              <p:nvPr/>
            </p:nvSpPr>
            <p:spPr>
              <a:xfrm>
                <a:off x="2458062" y="2649612"/>
                <a:ext cx="320088" cy="27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7255909-25B8-AF11-476C-D80765422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062" y="2649612"/>
                <a:ext cx="320088" cy="272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D2D0B8D-F0B2-689B-33EA-D577AACD6DDA}"/>
                  </a:ext>
                </a:extLst>
              </p:cNvPr>
              <p:cNvSpPr txBox="1"/>
              <p:nvPr/>
            </p:nvSpPr>
            <p:spPr>
              <a:xfrm>
                <a:off x="1673680" y="1836276"/>
                <a:ext cx="320279" cy="27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D2D0B8D-F0B2-689B-33EA-D577AACD6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20279" cy="272447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28747C6B-6DBA-7CBF-4FBD-586EE686ED4C}"/>
              </a:ext>
            </a:extLst>
          </p:cNvPr>
          <p:cNvCxnSpPr>
            <a:cxnSpLocks/>
          </p:cNvCxnSpPr>
          <p:nvPr/>
        </p:nvCxnSpPr>
        <p:spPr>
          <a:xfrm>
            <a:off x="3859507" y="2417558"/>
            <a:ext cx="784501" cy="0"/>
          </a:xfrm>
          <a:prstGeom prst="straightConnector1">
            <a:avLst/>
          </a:prstGeom>
          <a:ln w="57150">
            <a:solidFill>
              <a:srgbClr val="FF0000">
                <a:alpha val="99000"/>
              </a:srgb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212E2BF-E668-FF00-0A9F-31B0E3D695E3}"/>
                  </a:ext>
                </a:extLst>
              </p:cNvPr>
              <p:cNvSpPr txBox="1"/>
              <p:nvPr/>
            </p:nvSpPr>
            <p:spPr>
              <a:xfrm>
                <a:off x="3907805" y="2040388"/>
                <a:ext cx="787075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lit/>
                                </m:r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212E2BF-E668-FF00-0A9F-31B0E3D69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805" y="2040388"/>
                <a:ext cx="787075" cy="284630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7403BD9-B142-AF00-BBF1-C905D3789F34}"/>
              </a:ext>
            </a:extLst>
          </p:cNvPr>
          <p:cNvCxnSpPr>
            <a:cxnSpLocks/>
          </p:cNvCxnSpPr>
          <p:nvPr/>
        </p:nvCxnSpPr>
        <p:spPr>
          <a:xfrm flipV="1">
            <a:off x="3491880" y="1935665"/>
            <a:ext cx="0" cy="754421"/>
          </a:xfrm>
          <a:prstGeom prst="straightConnector1">
            <a:avLst/>
          </a:prstGeom>
          <a:ln w="38100">
            <a:solidFill>
              <a:schemeClr val="accent6">
                <a:lumMod val="75000"/>
                <a:alpha val="99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7901A9E-E551-F9AF-65F6-0D71642FBB40}"/>
              </a:ext>
            </a:extLst>
          </p:cNvPr>
          <p:cNvCxnSpPr>
            <a:cxnSpLocks/>
          </p:cNvCxnSpPr>
          <p:nvPr/>
        </p:nvCxnSpPr>
        <p:spPr>
          <a:xfrm flipV="1">
            <a:off x="2248694" y="1942015"/>
            <a:ext cx="0" cy="754421"/>
          </a:xfrm>
          <a:prstGeom prst="straightConnector1">
            <a:avLst/>
          </a:prstGeom>
          <a:ln w="38100">
            <a:solidFill>
              <a:schemeClr val="accent6">
                <a:lumMod val="75000"/>
                <a:alpha val="99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3497BF5-6E7B-577A-34C6-0048EADF701A}"/>
                  </a:ext>
                </a:extLst>
              </p:cNvPr>
              <p:cNvSpPr txBox="1"/>
              <p:nvPr/>
            </p:nvSpPr>
            <p:spPr>
              <a:xfrm>
                <a:off x="3062914" y="1628800"/>
                <a:ext cx="901272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𝑎𝑣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3497BF5-6E7B-577A-34C6-0048EADF7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914" y="1628800"/>
                <a:ext cx="901272" cy="284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EB9BC290-D257-334D-716E-BD2286325491}"/>
                  </a:ext>
                </a:extLst>
              </p:cNvPr>
              <p:cNvSpPr txBox="1"/>
              <p:nvPr/>
            </p:nvSpPr>
            <p:spPr>
              <a:xfrm>
                <a:off x="1797499" y="1628800"/>
                <a:ext cx="897105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EB9BC290-D257-334D-716E-BD2286325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499" y="1628800"/>
                <a:ext cx="897105" cy="284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6C26EB4-53B8-C139-749A-7242B83276A1}"/>
              </a:ext>
            </a:extLst>
          </p:cNvPr>
          <p:cNvCxnSpPr>
            <a:cxnSpLocks/>
          </p:cNvCxnSpPr>
          <p:nvPr/>
        </p:nvCxnSpPr>
        <p:spPr>
          <a:xfrm flipH="1" flipV="1">
            <a:off x="3131880" y="2696436"/>
            <a:ext cx="360000" cy="0"/>
          </a:xfrm>
          <a:prstGeom prst="straightConnector1">
            <a:avLst/>
          </a:prstGeom>
          <a:ln w="38100">
            <a:solidFill>
              <a:schemeClr val="accent6">
                <a:lumMod val="75000"/>
                <a:alpha val="99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4FA15680-5EFA-4C46-3A44-F31ECC88047E}"/>
                  </a:ext>
                </a:extLst>
              </p:cNvPr>
              <p:cNvSpPr txBox="1"/>
              <p:nvPr/>
            </p:nvSpPr>
            <p:spPr>
              <a:xfrm>
                <a:off x="2954297" y="2732404"/>
                <a:ext cx="881716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𝑎𝑣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4FA15680-5EFA-4C46-3A44-F31ECC880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297" y="2732404"/>
                <a:ext cx="881716" cy="284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B1555A69-6742-E445-8B85-6A82F2C5127B}"/>
                  </a:ext>
                </a:extLst>
              </p:cNvPr>
              <p:cNvSpPr txBox="1"/>
              <p:nvPr/>
            </p:nvSpPr>
            <p:spPr>
              <a:xfrm>
                <a:off x="3485452" y="2545239"/>
                <a:ext cx="27071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B1555A69-6742-E445-8B85-6A82F2C51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5452" y="2545239"/>
                <a:ext cx="270715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9389AA1-2D96-E67A-468A-C973FF96309A}"/>
                  </a:ext>
                </a:extLst>
              </p:cNvPr>
              <p:cNvSpPr txBox="1"/>
              <p:nvPr/>
            </p:nvSpPr>
            <p:spPr>
              <a:xfrm>
                <a:off x="2267744" y="2478488"/>
                <a:ext cx="2690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9389AA1-2D96-E67A-468A-C973FF963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478488"/>
                <a:ext cx="269048" cy="253916"/>
              </a:xfrm>
              <a:prstGeom prst="rect">
                <a:avLst/>
              </a:prstGeom>
              <a:blipFill>
                <a:blip r:embed="rId11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16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7194213F-BF98-1358-9E01-78C8A03E5312}"/>
              </a:ext>
            </a:extLst>
          </p:cNvPr>
          <p:cNvSpPr/>
          <p:nvPr/>
        </p:nvSpPr>
        <p:spPr>
          <a:xfrm>
            <a:off x="707067" y="1728756"/>
            <a:ext cx="1969226" cy="1969226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4181D88-F063-C758-7371-A5A51C7AB030}"/>
              </a:ext>
            </a:extLst>
          </p:cNvPr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4DF237F-D4AB-9966-B64F-45A3FACFA16D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776A3001-F0A9-819D-0EF0-7F624F62F872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8B800F02-8B29-7F65-4D66-35D7AAAC19F4}"/>
              </a:ext>
            </a:extLst>
          </p:cNvPr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0EB218F-D016-7CBF-3DF0-BC7158154F98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BE88C6-48C4-A60C-80C3-402336F48E1A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rc 9">
            <a:extLst>
              <a:ext uri="{FF2B5EF4-FFF2-40B4-BE49-F238E27FC236}">
                <a16:creationId xmlns:a16="http://schemas.microsoft.com/office/drawing/2014/main" id="{B930F44E-ADBE-666E-FC82-43431852BB4F}"/>
              </a:ext>
            </a:extLst>
          </p:cNvPr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3AE05B9-7A94-CAB7-2579-A8AE0B61D1BB}"/>
              </a:ext>
            </a:extLst>
          </p:cNvPr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9BBC39E-E540-7AB6-83EC-FE5FB8A82D8B}"/>
              </a:ext>
            </a:extLst>
          </p:cNvPr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741E81B-0917-AAB2-33F2-EC63C718B0DB}"/>
                  </a:ext>
                </a:extLst>
              </p:cNvPr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741E81B-0917-AAB2-33F2-EC63C718B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130F27C-77CD-C024-9638-DD6A3C6F0D66}"/>
                  </a:ext>
                </a:extLst>
              </p:cNvPr>
              <p:cNvSpPr txBox="1"/>
              <p:nvPr/>
            </p:nvSpPr>
            <p:spPr>
              <a:xfrm>
                <a:off x="1514772" y="2769932"/>
                <a:ext cx="320279" cy="27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130F27C-77CD-C024-9638-DD6A3C6F0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20279" cy="272447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4D596AF-9296-A1B3-D265-5725A8944E99}"/>
                  </a:ext>
                </a:extLst>
              </p:cNvPr>
              <p:cNvSpPr txBox="1"/>
              <p:nvPr/>
            </p:nvSpPr>
            <p:spPr>
              <a:xfrm>
                <a:off x="2227991" y="2708992"/>
                <a:ext cx="350545" cy="277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4D596AF-9296-A1B3-D265-5725A8944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50545" cy="277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A311B68-C6E8-5D74-2A6A-303D6055DEAA}"/>
                  </a:ext>
                </a:extLst>
              </p:cNvPr>
              <p:cNvSpPr txBox="1"/>
              <p:nvPr/>
            </p:nvSpPr>
            <p:spPr>
              <a:xfrm>
                <a:off x="1673680" y="1836276"/>
                <a:ext cx="320088" cy="27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A311B68-C6E8-5D74-2A6A-303D6055D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20088" cy="2724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67653B8-97B6-5E56-705A-85484272BA5A}"/>
                  </a:ext>
                </a:extLst>
              </p:cNvPr>
              <p:cNvSpPr txBox="1"/>
              <p:nvPr/>
            </p:nvSpPr>
            <p:spPr>
              <a:xfrm>
                <a:off x="2239533" y="2246572"/>
                <a:ext cx="347403" cy="277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67653B8-97B6-5E56-705A-85484272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7403" cy="2778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52728D2-4279-27E5-DEF4-76DF09E766BE}"/>
                  </a:ext>
                </a:extLst>
              </p:cNvPr>
              <p:cNvSpPr txBox="1"/>
              <p:nvPr/>
            </p:nvSpPr>
            <p:spPr>
              <a:xfrm>
                <a:off x="1193577" y="1836276"/>
                <a:ext cx="316945" cy="27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52728D2-4279-27E5-DEF4-76DF09E76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16945" cy="2724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 18">
            <a:extLst>
              <a:ext uri="{FF2B5EF4-FFF2-40B4-BE49-F238E27FC236}">
                <a16:creationId xmlns:a16="http://schemas.microsoft.com/office/drawing/2014/main" id="{FA143BE4-F297-3872-2AC9-C5BD66EB118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900000">
            <a:off x="2425087" y="1786421"/>
            <a:ext cx="1012002" cy="1012002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E6BFDAF-147C-FDB3-D5BA-9D27BA2B280D}"/>
              </a:ext>
            </a:extLst>
          </p:cNvPr>
          <p:cNvCxnSpPr>
            <a:cxnSpLocks/>
          </p:cNvCxnSpPr>
          <p:nvPr/>
        </p:nvCxnSpPr>
        <p:spPr>
          <a:xfrm flipH="1" flipV="1">
            <a:off x="2643398" y="1277574"/>
            <a:ext cx="143038" cy="533824"/>
          </a:xfrm>
          <a:prstGeom prst="line">
            <a:avLst/>
          </a:prstGeom>
          <a:ln w="38100">
            <a:solidFill>
              <a:srgbClr val="FF0000">
                <a:alpha val="99000"/>
              </a:srgb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1BD4DB5-DBB7-7C9F-6DDB-A08A7FE32F6A}"/>
              </a:ext>
            </a:extLst>
          </p:cNvPr>
          <p:cNvCxnSpPr/>
          <p:nvPr/>
        </p:nvCxnSpPr>
        <p:spPr>
          <a:xfrm rot="4500000" flipV="1">
            <a:off x="2939204" y="1612307"/>
            <a:ext cx="0" cy="31631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F85948B-0BFE-5131-54BE-3F7690FA42D3}"/>
              </a:ext>
            </a:extLst>
          </p:cNvPr>
          <p:cNvCxnSpPr>
            <a:cxnSpLocks/>
          </p:cNvCxnSpPr>
          <p:nvPr/>
        </p:nvCxnSpPr>
        <p:spPr>
          <a:xfrm flipH="1" flipV="1">
            <a:off x="2852746" y="1430625"/>
            <a:ext cx="416982" cy="15562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lgDash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02E2035-258A-EDEC-B91D-299E18000E71}"/>
                  </a:ext>
                </a:extLst>
              </p:cNvPr>
              <p:cNvSpPr txBox="1"/>
              <p:nvPr/>
            </p:nvSpPr>
            <p:spPr>
              <a:xfrm>
                <a:off x="2997710" y="1789411"/>
                <a:ext cx="27071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02E2035-258A-EDEC-B91D-299E18000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710" y="1789411"/>
                <a:ext cx="270715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73E1EA0-4556-20FF-BF08-9B1B95921B70}"/>
                  </a:ext>
                </a:extLst>
              </p:cNvPr>
              <p:cNvSpPr txBox="1"/>
              <p:nvPr/>
            </p:nvSpPr>
            <p:spPr>
              <a:xfrm>
                <a:off x="3157198" y="2401005"/>
                <a:ext cx="2690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73E1EA0-4556-20FF-BF08-9B1B95921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198" y="2401005"/>
                <a:ext cx="269048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B2CD3032-C35C-1FF5-E694-BAE64C036AF9}"/>
                  </a:ext>
                </a:extLst>
              </p:cNvPr>
              <p:cNvSpPr txBox="1"/>
              <p:nvPr/>
            </p:nvSpPr>
            <p:spPr>
              <a:xfrm>
                <a:off x="1927842" y="1265586"/>
                <a:ext cx="787075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lit/>
                                </m:r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B2CD3032-C35C-1FF5-E694-BAE64C03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842" y="1265586"/>
                <a:ext cx="787075" cy="284630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>
            <a:extLst>
              <a:ext uri="{FF2B5EF4-FFF2-40B4-BE49-F238E27FC236}">
                <a16:creationId xmlns:a16="http://schemas.microsoft.com/office/drawing/2014/main" id="{64354F96-B416-DA96-3FFA-49B0D7A40B28}"/>
              </a:ext>
            </a:extLst>
          </p:cNvPr>
          <p:cNvGrpSpPr/>
          <p:nvPr/>
        </p:nvGrpSpPr>
        <p:grpSpPr>
          <a:xfrm>
            <a:off x="2686169" y="2000723"/>
            <a:ext cx="108000" cy="108000"/>
            <a:chOff x="1790080" y="2807321"/>
            <a:chExt cx="108000" cy="108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A782670C-E61B-430F-5002-E53C9CFC1844}"/>
                </a:ext>
              </a:extLst>
            </p:cNvPr>
            <p:cNvSpPr/>
            <p:nvPr/>
          </p:nvSpPr>
          <p:spPr>
            <a:xfrm>
              <a:off x="1790080" y="2807321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6E0F48FF-9419-E4B2-1718-7F979859B9DC}"/>
                </a:ext>
              </a:extLst>
            </p:cNvPr>
            <p:cNvSpPr/>
            <p:nvPr/>
          </p:nvSpPr>
          <p:spPr>
            <a:xfrm flipV="1">
              <a:off x="1826080" y="2843320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17E37C54-E090-E341-8B55-C537890691A5}"/>
              </a:ext>
            </a:extLst>
          </p:cNvPr>
          <p:cNvGrpSpPr/>
          <p:nvPr/>
        </p:nvGrpSpPr>
        <p:grpSpPr>
          <a:xfrm>
            <a:off x="2814850" y="2575314"/>
            <a:ext cx="108000" cy="108000"/>
            <a:chOff x="1790080" y="2807321"/>
            <a:chExt cx="108000" cy="108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1E82E04-6341-EAF9-233A-99BF49233ACE}"/>
                </a:ext>
              </a:extLst>
            </p:cNvPr>
            <p:cNvSpPr/>
            <p:nvPr/>
          </p:nvSpPr>
          <p:spPr>
            <a:xfrm>
              <a:off x="1790080" y="2807321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026BB9FD-0839-99ED-050D-B639DF68B6C2}"/>
                </a:ext>
              </a:extLst>
            </p:cNvPr>
            <p:cNvSpPr/>
            <p:nvPr/>
          </p:nvSpPr>
          <p:spPr>
            <a:xfrm flipV="1">
              <a:off x="1826080" y="2843320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60608FE0-5957-7D66-AA1D-4F38BF0955DE}"/>
                  </a:ext>
                </a:extLst>
              </p:cNvPr>
              <p:cNvSpPr txBox="1"/>
              <p:nvPr/>
            </p:nvSpPr>
            <p:spPr>
              <a:xfrm>
                <a:off x="1788493" y="1672535"/>
                <a:ext cx="973664" cy="320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60608FE0-5957-7D66-AA1D-4F38BF095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493" y="1672535"/>
                <a:ext cx="973664" cy="3204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10CF66FB-D734-52A5-5A38-0CE6111E5EE7}"/>
                  </a:ext>
                </a:extLst>
              </p:cNvPr>
              <p:cNvSpPr txBox="1"/>
              <p:nvPr/>
            </p:nvSpPr>
            <p:spPr>
              <a:xfrm>
                <a:off x="2357228" y="2714027"/>
                <a:ext cx="968855" cy="320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𝑎𝑟𝑔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10CF66FB-D734-52A5-5A38-0CE6111E5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228" y="2714027"/>
                <a:ext cx="968855" cy="3204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07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e 19">
            <a:extLst>
              <a:ext uri="{FF2B5EF4-FFF2-40B4-BE49-F238E27FC236}">
                <a16:creationId xmlns:a16="http://schemas.microsoft.com/office/drawing/2014/main" id="{7194213F-BF98-1358-9E01-78C8A03E5312}"/>
              </a:ext>
            </a:extLst>
          </p:cNvPr>
          <p:cNvSpPr/>
          <p:nvPr/>
        </p:nvSpPr>
        <p:spPr>
          <a:xfrm>
            <a:off x="707067" y="1728756"/>
            <a:ext cx="1969226" cy="1969226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4181D88-F063-C758-7371-A5A51C7AB030}"/>
              </a:ext>
            </a:extLst>
          </p:cNvPr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24DF237F-D4AB-9966-B64F-45A3FACFA16D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776A3001-F0A9-819D-0EF0-7F624F62F872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8B800F02-8B29-7F65-4D66-35D7AAAC19F4}"/>
              </a:ext>
            </a:extLst>
          </p:cNvPr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0EB218F-D016-7CBF-3DF0-BC7158154F98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4DBE88C6-48C4-A60C-80C3-402336F48E1A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rc 9">
            <a:extLst>
              <a:ext uri="{FF2B5EF4-FFF2-40B4-BE49-F238E27FC236}">
                <a16:creationId xmlns:a16="http://schemas.microsoft.com/office/drawing/2014/main" id="{B930F44E-ADBE-666E-FC82-43431852BB4F}"/>
              </a:ext>
            </a:extLst>
          </p:cNvPr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3AE05B9-7A94-CAB7-2579-A8AE0B61D1BB}"/>
              </a:ext>
            </a:extLst>
          </p:cNvPr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D9BBC39E-E540-7AB6-83EC-FE5FB8A82D8B}"/>
              </a:ext>
            </a:extLst>
          </p:cNvPr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741E81B-0917-AAB2-33F2-EC63C718B0DB}"/>
                  </a:ext>
                </a:extLst>
              </p:cNvPr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741E81B-0917-AAB2-33F2-EC63C718B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130F27C-77CD-C024-9638-DD6A3C6F0D66}"/>
                  </a:ext>
                </a:extLst>
              </p:cNvPr>
              <p:cNvSpPr txBox="1"/>
              <p:nvPr/>
            </p:nvSpPr>
            <p:spPr>
              <a:xfrm>
                <a:off x="1514772" y="2769932"/>
                <a:ext cx="320279" cy="27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130F27C-77CD-C024-9638-DD6A3C6F0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20279" cy="272447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4D596AF-9296-A1B3-D265-5725A8944E99}"/>
                  </a:ext>
                </a:extLst>
              </p:cNvPr>
              <p:cNvSpPr txBox="1"/>
              <p:nvPr/>
            </p:nvSpPr>
            <p:spPr>
              <a:xfrm>
                <a:off x="2227991" y="2708992"/>
                <a:ext cx="350545" cy="277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4D596AF-9296-A1B3-D265-5725A8944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50545" cy="2778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A311B68-C6E8-5D74-2A6A-303D6055DEAA}"/>
                  </a:ext>
                </a:extLst>
              </p:cNvPr>
              <p:cNvSpPr txBox="1"/>
              <p:nvPr/>
            </p:nvSpPr>
            <p:spPr>
              <a:xfrm>
                <a:off x="1673680" y="1836276"/>
                <a:ext cx="320088" cy="27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A311B68-C6E8-5D74-2A6A-303D6055D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20088" cy="2724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67653B8-97B6-5E56-705A-85484272BA5A}"/>
                  </a:ext>
                </a:extLst>
              </p:cNvPr>
              <p:cNvSpPr txBox="1"/>
              <p:nvPr/>
            </p:nvSpPr>
            <p:spPr>
              <a:xfrm>
                <a:off x="2239533" y="2246572"/>
                <a:ext cx="347403" cy="277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A67653B8-97B6-5E56-705A-85484272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7403" cy="2778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52728D2-4279-27E5-DEF4-76DF09E766BE}"/>
                  </a:ext>
                </a:extLst>
              </p:cNvPr>
              <p:cNvSpPr txBox="1"/>
              <p:nvPr/>
            </p:nvSpPr>
            <p:spPr>
              <a:xfrm>
                <a:off x="1193577" y="1836276"/>
                <a:ext cx="316946" cy="272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52728D2-4279-27E5-DEF4-76DF09E76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16946" cy="2724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 18">
            <a:extLst>
              <a:ext uri="{FF2B5EF4-FFF2-40B4-BE49-F238E27FC236}">
                <a16:creationId xmlns:a16="http://schemas.microsoft.com/office/drawing/2014/main" id="{FA143BE4-F297-3872-2AC9-C5BD66EB118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9900000">
            <a:off x="2425087" y="1786421"/>
            <a:ext cx="1012002" cy="1012002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E6BFDAF-147C-FDB3-D5BA-9D27BA2B280D}"/>
              </a:ext>
            </a:extLst>
          </p:cNvPr>
          <p:cNvCxnSpPr>
            <a:cxnSpLocks/>
          </p:cNvCxnSpPr>
          <p:nvPr/>
        </p:nvCxnSpPr>
        <p:spPr>
          <a:xfrm flipH="1" flipV="1">
            <a:off x="2643398" y="1277574"/>
            <a:ext cx="143038" cy="533824"/>
          </a:xfrm>
          <a:prstGeom prst="line">
            <a:avLst/>
          </a:prstGeom>
          <a:ln w="38100">
            <a:solidFill>
              <a:srgbClr val="FF0000">
                <a:alpha val="99000"/>
              </a:srgb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1BD4DB5-DBB7-7C9F-6DDB-A08A7FE32F6A}"/>
              </a:ext>
            </a:extLst>
          </p:cNvPr>
          <p:cNvCxnSpPr/>
          <p:nvPr/>
        </p:nvCxnSpPr>
        <p:spPr>
          <a:xfrm rot="4500000" flipV="1">
            <a:off x="2939204" y="1612307"/>
            <a:ext cx="0" cy="316314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F85948B-0BFE-5131-54BE-3F7690FA42D3}"/>
              </a:ext>
            </a:extLst>
          </p:cNvPr>
          <p:cNvCxnSpPr>
            <a:cxnSpLocks/>
          </p:cNvCxnSpPr>
          <p:nvPr/>
        </p:nvCxnSpPr>
        <p:spPr>
          <a:xfrm flipH="1" flipV="1">
            <a:off x="2852746" y="1430625"/>
            <a:ext cx="416982" cy="155620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lgDash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02E2035-258A-EDEC-B91D-299E18000E71}"/>
                  </a:ext>
                </a:extLst>
              </p:cNvPr>
              <p:cNvSpPr txBox="1"/>
              <p:nvPr/>
            </p:nvSpPr>
            <p:spPr>
              <a:xfrm>
                <a:off x="2997710" y="1789411"/>
                <a:ext cx="27071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102E2035-258A-EDEC-B91D-299E18000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710" y="1789411"/>
                <a:ext cx="270715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73E1EA0-4556-20FF-BF08-9B1B95921B70}"/>
                  </a:ext>
                </a:extLst>
              </p:cNvPr>
              <p:cNvSpPr txBox="1"/>
              <p:nvPr/>
            </p:nvSpPr>
            <p:spPr>
              <a:xfrm>
                <a:off x="3157198" y="2401005"/>
                <a:ext cx="26904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573E1EA0-4556-20FF-BF08-9B1B95921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198" y="2401005"/>
                <a:ext cx="269048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B2CD3032-C35C-1FF5-E694-BAE64C036AF9}"/>
                  </a:ext>
                </a:extLst>
              </p:cNvPr>
              <p:cNvSpPr txBox="1"/>
              <p:nvPr/>
            </p:nvSpPr>
            <p:spPr>
              <a:xfrm>
                <a:off x="1927842" y="1265586"/>
                <a:ext cx="787075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m:rPr>
                                  <m:lit/>
                                </m:r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B2CD3032-C35C-1FF5-E694-BAE64C03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842" y="1265586"/>
                <a:ext cx="787075" cy="284630"/>
              </a:xfrm>
              <a:prstGeom prst="rect">
                <a:avLst/>
              </a:prstGeom>
              <a:blipFill>
                <a:blip r:embed="rId1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40C1F41D-63C0-9434-AC10-39FC085467E9}"/>
              </a:ext>
            </a:extLst>
          </p:cNvPr>
          <p:cNvCxnSpPr>
            <a:cxnSpLocks/>
          </p:cNvCxnSpPr>
          <p:nvPr/>
        </p:nvCxnSpPr>
        <p:spPr>
          <a:xfrm rot="9900000" flipV="1">
            <a:off x="2663394" y="2052918"/>
            <a:ext cx="360000" cy="0"/>
          </a:xfrm>
          <a:prstGeom prst="straightConnector1">
            <a:avLst/>
          </a:prstGeom>
          <a:ln w="38100">
            <a:solidFill>
              <a:schemeClr val="accent6">
                <a:lumMod val="75000"/>
                <a:alpha val="99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6CD07D1-D56D-E97F-B7A7-F82F32F264F8}"/>
                  </a:ext>
                </a:extLst>
              </p:cNvPr>
              <p:cNvSpPr txBox="1"/>
              <p:nvPr/>
            </p:nvSpPr>
            <p:spPr>
              <a:xfrm>
                <a:off x="3025884" y="1634986"/>
                <a:ext cx="881716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𝑎𝑣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6CD07D1-D56D-E97F-B7A7-F82F32F26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884" y="1634986"/>
                <a:ext cx="881716" cy="2846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ED1D814-DAD0-9A7B-F463-C157A1B44305}"/>
                  </a:ext>
                </a:extLst>
              </p:cNvPr>
              <p:cNvSpPr txBox="1"/>
              <p:nvPr/>
            </p:nvSpPr>
            <p:spPr>
              <a:xfrm>
                <a:off x="3205702" y="2498144"/>
                <a:ext cx="87754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</m:sub>
                              </m:sSub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ED1D814-DAD0-9A7B-F463-C157A1B44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702" y="2498144"/>
                <a:ext cx="877548" cy="2846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2CC75FD-4075-0FF5-395A-881D9226D249}"/>
                  </a:ext>
                </a:extLst>
              </p:cNvPr>
              <p:cNvSpPr txBox="1"/>
              <p:nvPr/>
            </p:nvSpPr>
            <p:spPr>
              <a:xfrm>
                <a:off x="4662207" y="627821"/>
                <a:ext cx="27071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52CC75FD-4075-0FF5-395A-881D9226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207" y="627821"/>
                <a:ext cx="270715" cy="25391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375F990-05C8-D748-D3C1-A19DE5F760BC}"/>
              </a:ext>
            </a:extLst>
          </p:cNvPr>
          <p:cNvCxnSpPr>
            <a:cxnSpLocks/>
          </p:cNvCxnSpPr>
          <p:nvPr/>
        </p:nvCxnSpPr>
        <p:spPr>
          <a:xfrm rot="9900000" flipV="1">
            <a:off x="2793643" y="2599486"/>
            <a:ext cx="360000" cy="0"/>
          </a:xfrm>
          <a:prstGeom prst="straightConnector1">
            <a:avLst/>
          </a:prstGeom>
          <a:ln w="38100">
            <a:solidFill>
              <a:schemeClr val="accent6">
                <a:lumMod val="75000"/>
                <a:alpha val="99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339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Microsoft Office PowerPoint</Application>
  <PresentationFormat>Affichage à l'écran (4:3)</PresentationFormat>
  <Paragraphs>376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54</cp:revision>
  <dcterms:created xsi:type="dcterms:W3CDTF">2018-04-17T08:48:04Z</dcterms:created>
  <dcterms:modified xsi:type="dcterms:W3CDTF">2023-11-21T19:03:53Z</dcterms:modified>
</cp:coreProperties>
</file>