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4" d="100"/>
          <a:sy n="144" d="100"/>
        </p:scale>
        <p:origin x="76" y="-196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06/12/2019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4888" y="246270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Tp</a:t>
            </a:r>
            <a:r>
              <a:rPr lang="fr-FR" sz="1000" i="1" dirty="0"/>
              <a:t> =	k = 	J =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944888" y="221648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Équation de la dynamique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44136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exp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3037151"/>
            <a:ext cx="29637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J</a:t>
              </a:r>
              <a:r>
                <a:rPr lang="fr-FR" i="1" baseline="-25000" dirty="0"/>
                <a:t>SW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Tp</a:t>
            </a:r>
            <a:r>
              <a:rPr lang="fr-FR" sz="900" i="1" dirty="0"/>
              <a:t> = 0,2 (2s pour 10 oscillations) k = 0,43.10</a:t>
            </a:r>
            <a:r>
              <a:rPr lang="fr-FR" sz="900" i="1" baseline="30000" dirty="0"/>
              <a:t>3</a:t>
            </a:r>
            <a:r>
              <a:rPr lang="fr-FR" sz="900" i="1" dirty="0"/>
              <a:t>N</a:t>
            </a:r>
            <a:r>
              <a:rPr lang="fr-FR" sz="900" i="1"/>
              <a:t>/m</a:t>
            </a:r>
            <a:endParaRPr lang="fr-FR" sz="900" i="1" dirty="0"/>
          </a:p>
          <a:p>
            <a:pPr algn="ctr"/>
            <a:r>
              <a:rPr lang="fr-FR" sz="900" i="1" dirty="0"/>
              <a:t>J = 9,4 10</a:t>
            </a:r>
            <a:r>
              <a:rPr lang="fr-FR" sz="900" i="1" baseline="30000" dirty="0"/>
              <a:t>-3</a:t>
            </a:r>
            <a:r>
              <a:rPr lang="fr-FR" sz="900" i="1" dirty="0"/>
              <a:t> kg.m²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/>
                <a:t>J</a:t>
              </a:r>
              <a:r>
                <a:rPr lang="fr-FR" sz="1400" i="1" baseline="-25000" dirty="0" err="1"/>
                <a:t>exp</a:t>
              </a:r>
              <a:r>
                <a:rPr lang="fr-FR" sz="1400" i="1" dirty="0"/>
                <a:t> 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/>
                <a:t>J</a:t>
              </a:r>
              <a:r>
                <a:rPr lang="fr-FR" i="1" baseline="-25000" dirty="0"/>
                <a:t>SW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91" y="781799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784648" y="577423"/>
            <a:ext cx="1628924" cy="18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8" y="3141593"/>
            <a:ext cx="986208" cy="84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Format A4 (210 x 297 mm)</PresentationFormat>
  <Paragraphs>42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Xavier Pessoles</cp:lastModifiedBy>
  <cp:revision>11</cp:revision>
  <dcterms:created xsi:type="dcterms:W3CDTF">2017-11-16T09:18:53Z</dcterms:created>
  <dcterms:modified xsi:type="dcterms:W3CDTF">2019-12-06T09:52:39Z</dcterms:modified>
</cp:coreProperties>
</file>