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58" r:id="rId7"/>
    <p:sldId id="263" r:id="rId8"/>
    <p:sldId id="264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>
        <p:scale>
          <a:sx n="130" d="100"/>
          <a:sy n="130" d="100"/>
        </p:scale>
        <p:origin x="-72" y="1458"/>
      </p:cViewPr>
      <p:guideLst>
        <p:guide orient="horz" pos="306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12/04/2018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12/04/2018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12/04/2018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12/04/2018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Couple moteur calculé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?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 smtClean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000" dirty="0">
                    <a:solidFill>
                      <a:schemeClr val="tx1"/>
                    </a:solidFill>
                  </a:rPr>
                  <a:t>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mesurée </a:t>
                </a:r>
                <a:r>
                  <a:rPr lang="fr-FR" sz="1000" dirty="0">
                    <a:solidFill>
                      <a:schemeClr val="tx1"/>
                    </a:solidFill>
                  </a:rPr>
                  <a:t>sous  </a:t>
                </a:r>
                <a:r>
                  <a:rPr lang="fr-FR" sz="1000" dirty="0" smtClean="0">
                    <a:solidFill>
                      <a:schemeClr val="tx1"/>
                    </a:solidFill>
                  </a:rPr>
                  <a:t>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 smtClean="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 smtClean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OUI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 smtClean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  <a:endParaRPr lang="fr-FR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3"/>
                </a:solidFill>
              </a:rPr>
              <a:t>3</a:t>
            </a:r>
            <a:endParaRPr lang="fr-FR" sz="1400" b="1" dirty="0">
              <a:solidFill>
                <a:schemeClr val="accent3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4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3"/>
                </a:solidFill>
              </a:rPr>
              <a:t>3</a:t>
            </a:r>
            <a:endParaRPr lang="fr-FR" sz="1400" b="1" dirty="0">
              <a:solidFill>
                <a:schemeClr val="accent3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4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28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40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>
            <a:stCxn id="7" idx="1"/>
            <a:endCxn id="8" idx="7"/>
          </p:cNvCxnSpPr>
          <p:nvPr/>
        </p:nvCxnSpPr>
        <p:spPr>
          <a:xfrm rot="16200000" flipV="1">
            <a:off x="1943708" y="481051"/>
            <a:ext cx="12700" cy="2748658"/>
          </a:xfrm>
          <a:prstGeom prst="curvedConnector3">
            <a:avLst>
              <a:gd name="adj1" fmla="val 2132134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401732" y="1340768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Liaison à définir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567687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Connecteur droit 91"/>
          <p:cNvCxnSpPr>
            <a:endCxn id="28" idx="0"/>
          </p:cNvCxnSpPr>
          <p:nvPr/>
        </p:nvCxnSpPr>
        <p:spPr>
          <a:xfrm flipV="1">
            <a:off x="1215288" y="3754299"/>
            <a:ext cx="127" cy="10688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1215416" y="2069048"/>
            <a:ext cx="14975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Poulie – courroie (P-C) </a:t>
            </a:r>
            <a:endParaRPr lang="fr-FR" sz="1100" dirty="0"/>
          </a:p>
        </p:txBody>
      </p:sp>
      <p:cxnSp>
        <p:nvCxnSpPr>
          <p:cNvPr id="84" name="Connecteur droit 83"/>
          <p:cNvCxnSpPr>
            <a:stCxn id="27" idx="0"/>
          </p:cNvCxnSpPr>
          <p:nvPr/>
        </p:nvCxnSpPr>
        <p:spPr>
          <a:xfrm flipH="1" flipV="1">
            <a:off x="1215415" y="1957217"/>
            <a:ext cx="0" cy="1326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3283843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467544" y="1957216"/>
            <a:ext cx="747871" cy="14706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 flipV="1">
            <a:off x="1215415" y="2442490"/>
            <a:ext cx="957022" cy="98537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152400" y="3427858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152400" y="3283843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>
            <a:stCxn id="22" idx="6"/>
            <a:endCxn id="28" idx="0"/>
          </p:cNvCxnSpPr>
          <p:nvPr/>
        </p:nvCxnSpPr>
        <p:spPr>
          <a:xfrm flipH="1">
            <a:off x="1215415" y="2442490"/>
            <a:ext cx="144016" cy="1311809"/>
          </a:xfrm>
          <a:prstGeom prst="curvedConnector4">
            <a:avLst>
              <a:gd name="adj1" fmla="val -245082"/>
              <a:gd name="adj2" fmla="val 92851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 flipV="1">
            <a:off x="467545" y="3427860"/>
            <a:ext cx="747870" cy="1441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1215415" y="3427860"/>
            <a:ext cx="978730" cy="14410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 flipV="1">
            <a:off x="1215415" y="2927766"/>
            <a:ext cx="971830" cy="51769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H="1">
            <a:off x="1225216" y="3427042"/>
            <a:ext cx="962029" cy="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H="1">
            <a:off x="1215415" y="3445459"/>
            <a:ext cx="971830" cy="45285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H="1">
            <a:off x="1215415" y="3427860"/>
            <a:ext cx="978730" cy="95573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H="1" flipV="1">
            <a:off x="467545" y="3420040"/>
            <a:ext cx="747870" cy="9635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H="1" flipV="1">
            <a:off x="467545" y="3427860"/>
            <a:ext cx="747870" cy="4778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endCxn id="8" idx="6"/>
          </p:cNvCxnSpPr>
          <p:nvPr/>
        </p:nvCxnSpPr>
        <p:spPr>
          <a:xfrm flipH="1">
            <a:off x="611560" y="3423949"/>
            <a:ext cx="6136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H="1">
            <a:off x="467545" y="2917680"/>
            <a:ext cx="757671" cy="5277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H="1">
            <a:off x="467545" y="2442490"/>
            <a:ext cx="747871" cy="10029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1071399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accent4"/>
                </a:solidFill>
              </a:rPr>
              <a:t>P</a:t>
            </a:r>
            <a:r>
              <a:rPr lang="fr-FR" sz="1100" b="1" baseline="-25000" dirty="0" smtClean="0">
                <a:solidFill>
                  <a:schemeClr val="accent4"/>
                </a:solidFill>
              </a:rPr>
              <a:t>m</a:t>
            </a:r>
            <a:endParaRPr lang="fr-FR" sz="1100" b="1" baseline="-25000" dirty="0">
              <a:solidFill>
                <a:schemeClr val="accent4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906111" y="3283843"/>
            <a:ext cx="532651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accent2"/>
                </a:solidFill>
              </a:rPr>
              <a:t>Pince</a:t>
            </a:r>
            <a:endParaRPr lang="fr-FR" sz="1100" b="1" dirty="0">
              <a:solidFill>
                <a:schemeClr val="accent2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3283842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1071399" y="2298474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accent4"/>
                </a:solidFill>
              </a:rPr>
              <a:t>P</a:t>
            </a:r>
            <a:r>
              <a:rPr lang="fr-FR" sz="1100" b="1" baseline="-25000" dirty="0" smtClean="0">
                <a:solidFill>
                  <a:schemeClr val="accent4"/>
                </a:solidFill>
              </a:rPr>
              <a:t>r</a:t>
            </a:r>
            <a:endParaRPr lang="fr-FR" sz="1100" b="1" baseline="-25000" dirty="0">
              <a:solidFill>
                <a:schemeClr val="accent4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1071399" y="278374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accent4"/>
                </a:solidFill>
              </a:rPr>
              <a:t>G</a:t>
            </a:r>
            <a:r>
              <a:rPr lang="fr-FR" sz="1100" b="1" baseline="-25000" dirty="0" smtClean="0">
                <a:solidFill>
                  <a:schemeClr val="accent4"/>
                </a:solidFill>
              </a:rPr>
              <a:t>2</a:t>
            </a:r>
            <a:endParaRPr lang="fr-FR" sz="1100" b="1" baseline="-25000" dirty="0">
              <a:solidFill>
                <a:schemeClr val="accent4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1081200" y="3283842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accent4"/>
                </a:solidFill>
              </a:rPr>
              <a:t>G</a:t>
            </a:r>
            <a:r>
              <a:rPr lang="fr-FR" sz="1100" b="1" baseline="-25000" dirty="0" smtClean="0">
                <a:solidFill>
                  <a:schemeClr val="accent4"/>
                </a:solidFill>
              </a:rPr>
              <a:t>3</a:t>
            </a:r>
            <a:endParaRPr lang="fr-FR" sz="1100" b="1" baseline="-25000" dirty="0">
              <a:solidFill>
                <a:schemeClr val="accent4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1071399" y="37542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accent4"/>
                </a:solidFill>
              </a:rPr>
              <a:t>G</a:t>
            </a:r>
            <a:r>
              <a:rPr lang="fr-FR" sz="1100" b="1" baseline="-25000" dirty="0" smtClean="0">
                <a:solidFill>
                  <a:schemeClr val="accent4"/>
                </a:solidFill>
              </a:rPr>
              <a:t>4</a:t>
            </a:r>
            <a:endParaRPr lang="fr-FR" sz="1100" b="1" baseline="-25000" dirty="0">
              <a:solidFill>
                <a:schemeClr val="accent4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1071399" y="4239574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accent4"/>
                </a:solidFill>
              </a:rPr>
              <a:t>G</a:t>
            </a:r>
            <a:r>
              <a:rPr lang="fr-FR" sz="1100" b="1" baseline="-25000" dirty="0" smtClean="0">
                <a:solidFill>
                  <a:schemeClr val="accent4"/>
                </a:solidFill>
              </a:rPr>
              <a:t>5</a:t>
            </a:r>
            <a:endParaRPr lang="fr-FR" sz="1100" b="1" baseline="-25000" dirty="0">
              <a:solidFill>
                <a:schemeClr val="accent4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1071399" y="4724847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accent4"/>
                </a:solidFill>
              </a:rPr>
              <a:t>G</a:t>
            </a:r>
            <a:r>
              <a:rPr lang="fr-FR" sz="1100" b="1" baseline="-25000" dirty="0" smtClean="0">
                <a:solidFill>
                  <a:schemeClr val="accent4"/>
                </a:solidFill>
              </a:rPr>
              <a:t>6</a:t>
            </a:r>
            <a:endParaRPr lang="fr-FR" sz="1100" b="1" baseline="-25000" dirty="0">
              <a:solidFill>
                <a:schemeClr val="accent4"/>
              </a:solidFill>
            </a:endParaRPr>
          </a:p>
        </p:txBody>
      </p:sp>
      <p:sp>
        <p:nvSpPr>
          <p:cNvPr id="87" name="ZoneTexte 86"/>
          <p:cNvSpPr txBox="1"/>
          <p:nvPr/>
        </p:nvSpPr>
        <p:spPr>
          <a:xfrm rot="17841194">
            <a:off x="350168" y="2505032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Pivot </a:t>
            </a:r>
            <a:r>
              <a:rPr lang="fr-FR" sz="1100" b="1" dirty="0" smtClean="0">
                <a:solidFill>
                  <a:srgbClr val="C00000"/>
                </a:solidFill>
              </a:rPr>
              <a:t>+ Cm</a:t>
            </a:r>
            <a:endParaRPr lang="fr-FR" sz="1100" b="1" dirty="0">
              <a:solidFill>
                <a:srgbClr val="C00000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1143357" y="3050764"/>
            <a:ext cx="375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P-C</a:t>
            </a:r>
            <a:endParaRPr lang="fr-FR" sz="1100" dirty="0"/>
          </a:p>
        </p:txBody>
      </p:sp>
      <p:sp>
        <p:nvSpPr>
          <p:cNvPr id="90" name="ZoneTexte 89"/>
          <p:cNvSpPr txBox="1"/>
          <p:nvPr/>
        </p:nvSpPr>
        <p:spPr>
          <a:xfrm>
            <a:off x="1525198" y="2442490"/>
            <a:ext cx="737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0" dirty="0" smtClean="0"/>
              <a:t>Engrenage</a:t>
            </a:r>
            <a:endParaRPr lang="fr-FR" sz="1000" dirty="0"/>
          </a:p>
        </p:txBody>
      </p:sp>
      <p:sp>
        <p:nvSpPr>
          <p:cNvPr id="94" name="ZoneTexte 93"/>
          <p:cNvSpPr txBox="1"/>
          <p:nvPr/>
        </p:nvSpPr>
        <p:spPr>
          <a:xfrm>
            <a:off x="1149774" y="2596324"/>
            <a:ext cx="375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P-C</a:t>
            </a:r>
            <a:endParaRPr lang="fr-FR" sz="1100" dirty="0"/>
          </a:p>
        </p:txBody>
      </p:sp>
      <p:sp>
        <p:nvSpPr>
          <p:cNvPr id="95" name="ZoneTexte 94"/>
          <p:cNvSpPr txBox="1"/>
          <p:nvPr/>
        </p:nvSpPr>
        <p:spPr>
          <a:xfrm>
            <a:off x="1139720" y="3988117"/>
            <a:ext cx="375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P-C</a:t>
            </a:r>
            <a:endParaRPr lang="fr-FR" sz="1100" dirty="0"/>
          </a:p>
        </p:txBody>
      </p:sp>
      <p:sp>
        <p:nvSpPr>
          <p:cNvPr id="96" name="ZoneTexte 95"/>
          <p:cNvSpPr txBox="1"/>
          <p:nvPr/>
        </p:nvSpPr>
        <p:spPr>
          <a:xfrm>
            <a:off x="1144296" y="4457915"/>
            <a:ext cx="375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P-C</a:t>
            </a:r>
            <a:endParaRPr lang="fr-FR" sz="1100" dirty="0"/>
          </a:p>
        </p:txBody>
      </p:sp>
      <p:sp>
        <p:nvSpPr>
          <p:cNvPr id="107" name="ZoneTexte 106"/>
          <p:cNvSpPr txBox="1"/>
          <p:nvPr/>
        </p:nvSpPr>
        <p:spPr>
          <a:xfrm>
            <a:off x="789987" y="285793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</a:t>
            </a:r>
            <a:endParaRPr lang="fr-FR" sz="1100" dirty="0"/>
          </a:p>
        </p:txBody>
      </p:sp>
      <p:sp>
        <p:nvSpPr>
          <p:cNvPr id="108" name="ZoneTexte 107"/>
          <p:cNvSpPr txBox="1"/>
          <p:nvPr/>
        </p:nvSpPr>
        <p:spPr>
          <a:xfrm>
            <a:off x="789987" y="317688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</a:t>
            </a:r>
            <a:endParaRPr lang="fr-FR" sz="1100" dirty="0"/>
          </a:p>
        </p:txBody>
      </p:sp>
      <p:sp>
        <p:nvSpPr>
          <p:cNvPr id="109" name="ZoneTexte 108"/>
          <p:cNvSpPr txBox="1"/>
          <p:nvPr/>
        </p:nvSpPr>
        <p:spPr>
          <a:xfrm>
            <a:off x="789987" y="343849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</a:t>
            </a:r>
            <a:endParaRPr lang="fr-FR" sz="1100" dirty="0"/>
          </a:p>
        </p:txBody>
      </p:sp>
      <p:sp>
        <p:nvSpPr>
          <p:cNvPr id="110" name="ZoneTexte 109"/>
          <p:cNvSpPr txBox="1"/>
          <p:nvPr/>
        </p:nvSpPr>
        <p:spPr>
          <a:xfrm>
            <a:off x="789987" y="371711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</a:t>
            </a:r>
            <a:endParaRPr lang="fr-FR" sz="11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789987" y="452760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</a:t>
            </a:r>
            <a:endParaRPr lang="fr-FR" sz="1100" dirty="0"/>
          </a:p>
        </p:txBody>
      </p:sp>
      <p:sp>
        <p:nvSpPr>
          <p:cNvPr id="112" name="ZoneTexte 111"/>
          <p:cNvSpPr txBox="1"/>
          <p:nvPr/>
        </p:nvSpPr>
        <p:spPr>
          <a:xfrm>
            <a:off x="1840990" y="3886751"/>
            <a:ext cx="421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>
                <a:solidFill>
                  <a:schemeClr val="bg1">
                    <a:lumMod val="50000"/>
                  </a:schemeClr>
                </a:solidFill>
              </a:rPr>
              <a:t>RSG</a:t>
            </a:r>
            <a:endParaRPr lang="fr-FR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Éclair 1"/>
          <p:cNvSpPr/>
          <p:nvPr/>
        </p:nvSpPr>
        <p:spPr>
          <a:xfrm rot="4133968">
            <a:off x="2249831" y="2851035"/>
            <a:ext cx="288032" cy="396282"/>
          </a:xfrm>
          <a:prstGeom prst="lightningBolt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2457081" y="2666156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>
                <a:solidFill>
                  <a:srgbClr val="C00000"/>
                </a:solidFill>
              </a:rPr>
              <a:t>F</a:t>
            </a:r>
            <a:r>
              <a:rPr lang="fr-FR" sz="1100" b="1" baseline="-25000" dirty="0" err="1" smtClean="0">
                <a:solidFill>
                  <a:srgbClr val="C00000"/>
                </a:solidFill>
              </a:rPr>
              <a:t>ressort</a:t>
            </a:r>
            <a:endParaRPr lang="fr-FR" sz="1100" b="1" baseline="-25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6411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473</Words>
  <Application>Microsoft Office PowerPoint</Application>
  <PresentationFormat>Affichage à l'écran (4:3)</PresentationFormat>
  <Paragraphs>105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36</cp:revision>
  <dcterms:created xsi:type="dcterms:W3CDTF">2018-03-22T21:06:39Z</dcterms:created>
  <dcterms:modified xsi:type="dcterms:W3CDTF">2018-04-12T20:53:15Z</dcterms:modified>
</cp:coreProperties>
</file>