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61" r:id="rId5"/>
    <p:sldId id="262" r:id="rId6"/>
    <p:sldId id="259" r:id="rId7"/>
    <p:sldId id="258" r:id="rId8"/>
    <p:sldId id="265" r:id="rId9"/>
    <p:sldId id="266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3" d="100"/>
          <a:sy n="63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8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5524AB9-E274-4CAD-9314-B15A26F52D12}"/>
              </a:ext>
            </a:extLst>
          </p:cNvPr>
          <p:cNvCxnSpPr>
            <a:cxnSpLocks/>
            <a:stCxn id="21" idx="7"/>
            <a:endCxn id="8" idx="3"/>
          </p:cNvCxnSpPr>
          <p:nvPr/>
        </p:nvCxnSpPr>
        <p:spPr>
          <a:xfrm flipH="1">
            <a:off x="3756518" y="4767325"/>
            <a:ext cx="917317" cy="707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26" idx="7"/>
            <a:endCxn id="21" idx="3"/>
          </p:cNvCxnSpPr>
          <p:nvPr/>
        </p:nvCxnSpPr>
        <p:spPr>
          <a:xfrm flipH="1">
            <a:off x="4470165" y="3906830"/>
            <a:ext cx="650593" cy="1064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cxnSpLocks/>
            <a:stCxn id="26" idx="6"/>
            <a:endCxn id="24" idx="3"/>
          </p:cNvCxnSpPr>
          <p:nvPr/>
        </p:nvCxnSpPr>
        <p:spPr>
          <a:xfrm flipH="1">
            <a:off x="3030004" y="4008665"/>
            <a:ext cx="2132935" cy="962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cxnSpLocks/>
            <a:stCxn id="24" idx="1"/>
            <a:endCxn id="8" idx="5"/>
          </p:cNvCxnSpPr>
          <p:nvPr/>
        </p:nvCxnSpPr>
        <p:spPr>
          <a:xfrm>
            <a:off x="3030004" y="4767325"/>
            <a:ext cx="930184" cy="707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078196" y="5121188"/>
                <a:ext cx="116249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Contact ponctuel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196" y="5121188"/>
                <a:ext cx="1162498" cy="430887"/>
              </a:xfrm>
              <a:prstGeom prst="rect">
                <a:avLst/>
              </a:prstGeom>
              <a:blipFill>
                <a:blip r:embed="rId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0CB78485-87F1-4AD0-A503-6DAE95C8BF8E}"/>
              </a:ext>
            </a:extLst>
          </p:cNvPr>
          <p:cNvGrpSpPr/>
          <p:nvPr/>
        </p:nvGrpSpPr>
        <p:grpSpPr>
          <a:xfrm>
            <a:off x="3714337" y="5229200"/>
            <a:ext cx="295920" cy="621156"/>
            <a:chOff x="3873050" y="5445224"/>
            <a:chExt cx="295920" cy="621156"/>
          </a:xfrm>
        </p:grpSpPr>
        <p:sp>
          <p:nvSpPr>
            <p:cNvPr id="8" name="Ellipse 7"/>
            <p:cNvSpPr/>
            <p:nvPr/>
          </p:nvSpPr>
          <p:spPr>
            <a:xfrm>
              <a:off x="3873050" y="5445224"/>
              <a:ext cx="288032" cy="28803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cxnSp>
          <p:nvCxnSpPr>
            <p:cNvPr id="41" name="Connecteur droit 40"/>
            <p:cNvCxnSpPr>
              <a:cxnSpLocks/>
              <a:endCxn id="8" idx="4"/>
            </p:cNvCxnSpPr>
            <p:nvPr/>
          </p:nvCxnSpPr>
          <p:spPr>
            <a:xfrm flipV="1">
              <a:off x="4017066" y="5733256"/>
              <a:ext cx="0" cy="179484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F805A954-67A5-438D-92E1-3867AA6112B1}"/>
                </a:ext>
              </a:extLst>
            </p:cNvPr>
            <p:cNvGrpSpPr/>
            <p:nvPr/>
          </p:nvGrpSpPr>
          <p:grpSpPr>
            <a:xfrm rot="16200000">
              <a:off x="3948755" y="5846164"/>
              <a:ext cx="152400" cy="288031"/>
              <a:chOff x="3549522" y="5445225"/>
              <a:chExt cx="152400" cy="28803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549522" y="5445225"/>
                <a:ext cx="152400" cy="2863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3" name="Connecteur droit 42"/>
              <p:cNvCxnSpPr/>
              <p:nvPr/>
            </p:nvCxnSpPr>
            <p:spPr>
              <a:xfrm flipV="1">
                <a:off x="3701922" y="5445225"/>
                <a:ext cx="0" cy="288031"/>
              </a:xfrm>
              <a:prstGeom prst="lin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1" name="Ellipse 20">
            <a:extLst>
              <a:ext uri="{FF2B5EF4-FFF2-40B4-BE49-F238E27FC236}">
                <a16:creationId xmlns:a16="http://schemas.microsoft.com/office/drawing/2014/main" id="{37FF68B2-4480-4110-9C75-53F0185D497D}"/>
              </a:ext>
            </a:extLst>
          </p:cNvPr>
          <p:cNvSpPr/>
          <p:nvPr/>
        </p:nvSpPr>
        <p:spPr>
          <a:xfrm>
            <a:off x="4427984" y="472514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0DF5AEF-4039-4AD6-B5D8-2BEE3F7244CE}"/>
              </a:ext>
            </a:extLst>
          </p:cNvPr>
          <p:cNvSpPr/>
          <p:nvPr/>
        </p:nvSpPr>
        <p:spPr>
          <a:xfrm>
            <a:off x="2987823" y="4725144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E46B496-A914-40A5-B5D9-392006D7A22B}"/>
              </a:ext>
            </a:extLst>
          </p:cNvPr>
          <p:cNvSpPr/>
          <p:nvPr/>
        </p:nvSpPr>
        <p:spPr>
          <a:xfrm>
            <a:off x="4874907" y="386464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2DD8033-5E72-4F97-9C01-DEAF4C557F24}"/>
              </a:ext>
            </a:extLst>
          </p:cNvPr>
          <p:cNvSpPr/>
          <p:nvPr/>
        </p:nvSpPr>
        <p:spPr>
          <a:xfrm>
            <a:off x="2864898" y="386440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0DA371A-6AAA-41E5-9D1A-5CF933935CC2}"/>
                  </a:ext>
                </a:extLst>
              </p:cNvPr>
              <p:cNvSpPr txBox="1"/>
              <p:nvPr/>
            </p:nvSpPr>
            <p:spPr>
              <a:xfrm>
                <a:off x="2442116" y="5121188"/>
                <a:ext cx="116249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Contact ponctuel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0DA371A-6AAA-41E5-9D1A-5CF933935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116" y="5121188"/>
                <a:ext cx="1162498" cy="430887"/>
              </a:xfrm>
              <a:prstGeom prst="rect">
                <a:avLst/>
              </a:prstGeom>
              <a:blipFill>
                <a:blip r:embed="rId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84C65330-ED68-43A8-9795-D8D1F0F11DBB}"/>
                  </a:ext>
                </a:extLst>
              </p:cNvPr>
              <p:cNvSpPr txBox="1"/>
              <p:nvPr/>
            </p:nvSpPr>
            <p:spPr>
              <a:xfrm>
                <a:off x="4572000" y="4294257"/>
                <a:ext cx="8012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/>
                  <a:t>Pivot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84C65330-ED68-43A8-9795-D8D1F0F1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94257"/>
                <a:ext cx="801215" cy="430887"/>
              </a:xfrm>
              <a:prstGeom prst="rect">
                <a:avLst/>
              </a:prstGeom>
              <a:blipFill>
                <a:blip r:embed="rId4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78B17D61-7F39-413D-98AB-0490027599D4}"/>
                  </a:ext>
                </a:extLst>
              </p:cNvPr>
              <p:cNvSpPr txBox="1"/>
              <p:nvPr/>
            </p:nvSpPr>
            <p:spPr>
              <a:xfrm>
                <a:off x="3770785" y="4450134"/>
                <a:ext cx="8012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/>
                  <a:t>Pivot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78B17D61-7F39-413D-98AB-049002759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785" y="4450134"/>
                <a:ext cx="801215" cy="430887"/>
              </a:xfrm>
              <a:prstGeom prst="rect">
                <a:avLst/>
              </a:prstGeom>
              <a:blipFill>
                <a:blip r:embed="rId5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E2ACF6AF-BE87-47B4-8279-A6B54665D913}"/>
              </a:ext>
            </a:extLst>
          </p:cNvPr>
          <p:cNvCxnSpPr>
            <a:cxnSpLocks/>
            <a:stCxn id="26" idx="2"/>
            <a:endCxn id="28" idx="6"/>
          </p:cNvCxnSpPr>
          <p:nvPr/>
        </p:nvCxnSpPr>
        <p:spPr>
          <a:xfrm flipH="1" flipV="1">
            <a:off x="3152930" y="4008424"/>
            <a:ext cx="1721977" cy="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E7729708-86CF-4095-B0D2-8D06E72FE426}"/>
                  </a:ext>
                </a:extLst>
              </p:cNvPr>
              <p:cNvSpPr txBox="1"/>
              <p:nvPr/>
            </p:nvSpPr>
            <p:spPr>
              <a:xfrm>
                <a:off x="3419516" y="3746814"/>
                <a:ext cx="9902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E7729708-86CF-4095-B0D2-8D06E72FE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516" y="3746814"/>
                <a:ext cx="990291" cy="261610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D7D8A625-34B0-488F-B761-2052C456541A}"/>
              </a:ext>
            </a:extLst>
          </p:cNvPr>
          <p:cNvCxnSpPr>
            <a:cxnSpLocks/>
            <a:stCxn id="28" idx="4"/>
            <a:endCxn id="24" idx="0"/>
          </p:cNvCxnSpPr>
          <p:nvPr/>
        </p:nvCxnSpPr>
        <p:spPr>
          <a:xfrm>
            <a:off x="3008914" y="4152440"/>
            <a:ext cx="122925" cy="5727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473F221E-D123-4AF7-BA75-16AECDD4CF49}"/>
              </a:ext>
            </a:extLst>
          </p:cNvPr>
          <p:cNvSpPr txBox="1"/>
          <p:nvPr/>
        </p:nvSpPr>
        <p:spPr>
          <a:xfrm rot="4730556">
            <a:off x="2551641" y="4322327"/>
            <a:ext cx="801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0" dirty="0"/>
              <a:t>Engrenage</a:t>
            </a:r>
            <a:endParaRPr lang="fr-FR" sz="1100" dirty="0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600E5F48-7E0B-4CA6-901B-CE4030B36054}"/>
              </a:ext>
            </a:extLst>
          </p:cNvPr>
          <p:cNvSpPr/>
          <p:nvPr/>
        </p:nvSpPr>
        <p:spPr>
          <a:xfrm>
            <a:off x="2699792" y="3722072"/>
            <a:ext cx="2540902" cy="1354730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426047B-98BD-453C-9405-3281EF0FCE11}"/>
              </a:ext>
            </a:extLst>
          </p:cNvPr>
          <p:cNvSpPr/>
          <p:nvPr/>
        </p:nvSpPr>
        <p:spPr>
          <a:xfrm>
            <a:off x="3607453" y="3371905"/>
            <a:ext cx="328759" cy="317859"/>
          </a:xfrm>
          <a:prstGeom prst="lightningBolt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38914942-A735-417A-9699-7EA9F9D52679}"/>
              </a:ext>
            </a:extLst>
          </p:cNvPr>
          <p:cNvSpPr txBox="1"/>
          <p:nvPr/>
        </p:nvSpPr>
        <p:spPr>
          <a:xfrm>
            <a:off x="2875247" y="3148663"/>
            <a:ext cx="801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0" dirty="0"/>
              <a:t>Pesanteur</a:t>
            </a:r>
            <a:endParaRPr lang="fr-FR" sz="1100" dirty="0"/>
          </a:p>
        </p:txBody>
      </p:sp>
      <p:sp>
        <p:nvSpPr>
          <p:cNvPr id="39" name="Forme libre 25">
            <a:extLst>
              <a:ext uri="{FF2B5EF4-FFF2-40B4-BE49-F238E27FC236}">
                <a16:creationId xmlns:a16="http://schemas.microsoft.com/office/drawing/2014/main" id="{E5130E07-3ADA-498B-A0FD-7B91CA28A7D0}"/>
              </a:ext>
            </a:extLst>
          </p:cNvPr>
          <p:cNvSpPr/>
          <p:nvPr/>
        </p:nvSpPr>
        <p:spPr>
          <a:xfrm flipV="1">
            <a:off x="4113779" y="4052811"/>
            <a:ext cx="754545" cy="9060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  <a:gd name="connsiteX0" fmla="*/ 0 w 592096"/>
              <a:gd name="connsiteY0" fmla="*/ 17772 h 567421"/>
              <a:gd name="connsiteX1" fmla="*/ 249196 w 592096"/>
              <a:gd name="connsiteY1" fmla="*/ 288021 h 567421"/>
              <a:gd name="connsiteX2" fmla="*/ 592096 w 592096"/>
              <a:gd name="connsiteY2" fmla="*/ 567421 h 567421"/>
              <a:gd name="connsiteX0" fmla="*/ 0 w 592096"/>
              <a:gd name="connsiteY0" fmla="*/ 0 h 549649"/>
              <a:gd name="connsiteX1" fmla="*/ 592096 w 592096"/>
              <a:gd name="connsiteY1" fmla="*/ 549649 h 549649"/>
              <a:gd name="connsiteX0" fmla="*/ 0 w 592096"/>
              <a:gd name="connsiteY0" fmla="*/ 4076 h 553725"/>
              <a:gd name="connsiteX1" fmla="*/ 592096 w 592096"/>
              <a:gd name="connsiteY1" fmla="*/ 553725 h 55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096" h="553725">
                <a:moveTo>
                  <a:pt x="0" y="4076"/>
                </a:moveTo>
                <a:cubicBezTo>
                  <a:pt x="371766" y="-45548"/>
                  <a:pt x="394731" y="370509"/>
                  <a:pt x="592096" y="55372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A893BD7-10AA-4047-A777-BDD912BBF470}"/>
                  </a:ext>
                </a:extLst>
              </p:cNvPr>
              <p:cNvSpPr/>
              <p:nvPr/>
            </p:nvSpPr>
            <p:spPr>
              <a:xfrm>
                <a:off x="3205000" y="4143417"/>
                <a:ext cx="53655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A893BD7-10AA-4047-A777-BDD912BBF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000" y="4143417"/>
                <a:ext cx="53655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orme libre 25">
            <a:extLst>
              <a:ext uri="{FF2B5EF4-FFF2-40B4-BE49-F238E27FC236}">
                <a16:creationId xmlns:a16="http://schemas.microsoft.com/office/drawing/2014/main" id="{2E5E1F74-F6E3-4735-A4F3-8E6869301D66}"/>
              </a:ext>
            </a:extLst>
          </p:cNvPr>
          <p:cNvSpPr/>
          <p:nvPr/>
        </p:nvSpPr>
        <p:spPr>
          <a:xfrm flipH="1" flipV="1">
            <a:off x="3183234" y="4071407"/>
            <a:ext cx="754545" cy="9060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  <a:gd name="connsiteX0" fmla="*/ 0 w 592096"/>
              <a:gd name="connsiteY0" fmla="*/ 17772 h 567421"/>
              <a:gd name="connsiteX1" fmla="*/ 249196 w 592096"/>
              <a:gd name="connsiteY1" fmla="*/ 288021 h 567421"/>
              <a:gd name="connsiteX2" fmla="*/ 592096 w 592096"/>
              <a:gd name="connsiteY2" fmla="*/ 567421 h 567421"/>
              <a:gd name="connsiteX0" fmla="*/ 0 w 592096"/>
              <a:gd name="connsiteY0" fmla="*/ 0 h 549649"/>
              <a:gd name="connsiteX1" fmla="*/ 592096 w 592096"/>
              <a:gd name="connsiteY1" fmla="*/ 549649 h 549649"/>
              <a:gd name="connsiteX0" fmla="*/ 0 w 592096"/>
              <a:gd name="connsiteY0" fmla="*/ 4076 h 553725"/>
              <a:gd name="connsiteX1" fmla="*/ 592096 w 592096"/>
              <a:gd name="connsiteY1" fmla="*/ 553725 h 55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096" h="553725">
                <a:moveTo>
                  <a:pt x="0" y="4076"/>
                </a:moveTo>
                <a:cubicBezTo>
                  <a:pt x="371766" y="-45548"/>
                  <a:pt x="394731" y="370509"/>
                  <a:pt x="592096" y="55372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5152334-C582-465B-A8D4-E0860DA3210A}"/>
                  </a:ext>
                </a:extLst>
              </p:cNvPr>
              <p:cNvSpPr/>
              <p:nvPr/>
            </p:nvSpPr>
            <p:spPr>
              <a:xfrm>
                <a:off x="3900830" y="4144138"/>
                <a:ext cx="64235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5152334-C582-465B-A8D4-E0860DA32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830" y="4144138"/>
                <a:ext cx="64235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09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Couple moteur calculé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?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 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mesurée sous  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OUI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/>
        </p:nvSpPr>
        <p:spPr>
          <a:xfrm flipV="1">
            <a:off x="539552" y="2028210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539552" y="1700808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69168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4878" r="-8661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5000"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t="-5000" r="-866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9786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2409245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  <a:endParaRPr lang="fr-FR" sz="1400" b="1" baseline="-25000" dirty="0">
              <a:solidFill>
                <a:schemeClr val="accent2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5"/>
            <a:endCxn id="4" idx="2"/>
          </p:cNvCxnSpPr>
          <p:nvPr/>
        </p:nvCxnSpPr>
        <p:spPr>
          <a:xfrm>
            <a:off x="569379" y="2059050"/>
            <a:ext cx="1122301" cy="494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5814" r="-5224"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11111" r="-1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Glissière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13386"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1691680" y="1268760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sz="1400" b="1" baseline="-25000" dirty="0">
              <a:solidFill>
                <a:schemeClr val="accent4"/>
              </a:solidFill>
            </a:endParaRPr>
          </a:p>
        </p:txBody>
      </p:sp>
      <p:cxnSp>
        <p:nvCxnSpPr>
          <p:cNvPr id="15" name="Connecteur droit 14"/>
          <p:cNvCxnSpPr>
            <a:stCxn id="8" idx="7"/>
            <a:endCxn id="13" idx="2"/>
          </p:cNvCxnSpPr>
          <p:nvPr/>
        </p:nvCxnSpPr>
        <p:spPr>
          <a:xfrm flipV="1">
            <a:off x="569379" y="1412776"/>
            <a:ext cx="1122301" cy="44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3" idx="4"/>
            <a:endCxn id="4" idx="0"/>
          </p:cNvCxnSpPr>
          <p:nvPr/>
        </p:nvCxnSpPr>
        <p:spPr>
          <a:xfrm>
            <a:off x="1835696" y="1556792"/>
            <a:ext cx="0" cy="852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496854" y="1859907"/>
            <a:ext cx="10679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Poulie – courroie</a:t>
            </a:r>
          </a:p>
        </p:txBody>
      </p:sp>
    </p:spTree>
    <p:extLst>
      <p:ext uri="{BB962C8B-B14F-4D97-AF65-F5344CB8AC3E}">
        <p14:creationId xmlns:p14="http://schemas.microsoft.com/office/powerpoint/2010/main" val="3581523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Affichage à l'écran (4:3)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45</cp:revision>
  <dcterms:created xsi:type="dcterms:W3CDTF">2018-03-22T21:06:39Z</dcterms:created>
  <dcterms:modified xsi:type="dcterms:W3CDTF">2020-01-25T09:36:39Z</dcterms:modified>
</cp:coreProperties>
</file>