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 autoAdjust="0"/>
    <p:restoredTop sz="90498" autoAdjust="0"/>
  </p:normalViewPr>
  <p:slideViewPr>
    <p:cSldViewPr snapToObjects="1">
      <p:cViewPr>
        <p:scale>
          <a:sx n="95" d="100"/>
          <a:sy n="95" d="100"/>
        </p:scale>
        <p:origin x="-7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04/12/2015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fr-FR" sz="14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  <a:endParaRPr lang="fr-FR" sz="1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5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979712" y="188640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288206" y="3781234"/>
            <a:ext cx="184363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  <a:endParaRPr lang="fr-FR" sz="1400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fr-FR" sz="14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rme libre 39"/>
          <p:cNvSpPr/>
          <p:nvPr/>
        </p:nvSpPr>
        <p:spPr>
          <a:xfrm>
            <a:off x="2190572" y="1988840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>
            <a:off x="2190572" y="1988840"/>
            <a:ext cx="576064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1288206" y="2089046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Ellipse 44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  <a:endParaRPr lang="fr-FR" sz="1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16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40</Words>
  <Application>Microsoft Office PowerPoint</Application>
  <PresentationFormat>Affichage à l'écran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74</cp:revision>
  <dcterms:created xsi:type="dcterms:W3CDTF">2015-09-06T19:25:23Z</dcterms:created>
  <dcterms:modified xsi:type="dcterms:W3CDTF">2015-12-04T10:52:34Z</dcterms:modified>
</cp:coreProperties>
</file>