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-1372" y="-3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D4DDD-78F8-9716-73B2-A55F5B0ED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D83462-7A5E-2C47-576F-D525E37CE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40FCD-9023-DFC8-E728-5D1414FEE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685-BDE6-4AED-978E-245902219CA8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EFE5FF-F218-63AA-26FB-74F22EA9F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03E2E-E770-0C49-AE36-98C81221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98F-8C70-4F4C-838C-5011277DE7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342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A2D63E-6273-F903-DCC4-28D89D94A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6985D9-4660-63C5-8F3F-FB8DB3A92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F5B5E9-FAEE-EA88-EBB8-00659271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685-BDE6-4AED-978E-245902219CA8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23535A-4E86-36B9-4540-C61E78FB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818309-E03B-55C5-F740-DA71320CB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98F-8C70-4F4C-838C-5011277DE7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63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B8BBAD-51F0-827C-C33F-AA81B71BF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E4EC372-55E9-6BF5-D883-7E7760EB0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B0221-BE65-2343-471C-75B10D2D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685-BDE6-4AED-978E-245902219CA8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FF39FB-26CC-F308-403A-1249E46C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2E9E06-47E0-E0E9-2ED8-59B374C0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98F-8C70-4F4C-838C-5011277DE7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46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81A1C6-288F-5D7A-5D5F-B3B75390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D3F22E-1F2A-E883-36B8-AC01E3FF2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71910-F1D9-FAC2-33CF-A643B303B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685-BDE6-4AED-978E-245902219CA8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5971BE-8587-DE2D-4451-B86EEECB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EF98CC-2F50-367C-E359-3DCD81D3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98F-8C70-4F4C-838C-5011277DE7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77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56BDED-8C7E-F805-72DF-787D0C3A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B414AB-7102-A386-E402-2D8AF4CB1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E96274-2022-206C-48A6-687D215A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685-BDE6-4AED-978E-245902219CA8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A4DC70-FCD0-D0E2-2404-284EC1CC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44F99E-3DF7-5ACB-D61D-F95CE476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98F-8C70-4F4C-838C-5011277DE7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45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48623B-D391-BD98-0056-C462A314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5E6E55-C2CE-3F21-00A2-782B3810E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48944D7-3525-2254-6142-7FB71243A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9B00AD-0784-A1CE-3B2B-7C2FA23DB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685-BDE6-4AED-978E-245902219CA8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3C67CF-DB11-5167-2B12-9FE95210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B811C0-DDF2-8EF6-7BEE-B29137E5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98F-8C70-4F4C-838C-5011277DE7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98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FF74AF-8797-7CC3-E78F-68ED849F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652DE8-043E-BBAC-D5EF-320C3D5BE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02B60D-0DC6-B988-D930-9FA645FAD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405845-5565-A184-9D89-41C8C99D0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C6F57-79CE-9D4F-C57F-ADE3E849F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36DFA95-18C0-CE9B-E570-16F6DE6C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685-BDE6-4AED-978E-245902219CA8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6B3A2A-6D7B-8D99-AD46-7FBE650B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FC4BBE-277E-FAEC-A8FD-910D9A6F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98F-8C70-4F4C-838C-5011277DE7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4736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35EAC-FB04-BE7E-DA09-29DFD71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5A72CFD-247F-9F62-AE67-CEC55899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685-BDE6-4AED-978E-245902219CA8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B7109C-4EAD-1E77-E19E-1873047D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009633-2ABA-692B-07E8-A3484D1A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98F-8C70-4F4C-838C-5011277DE7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17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D08329-556B-B54B-568E-B2F318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685-BDE6-4AED-978E-245902219CA8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3C02BD9-BF5B-0A7D-0D54-E0FCCDE9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181AED1-8208-0D74-FB7F-F32DC0E2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98F-8C70-4F4C-838C-5011277DE7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299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93DF73-AD87-E34D-B988-AF51491F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9C6F20-DA47-A5CE-26B0-737F2A6AB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5E2B6A-8887-59F7-B39C-1A0EB08EC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D94959-6580-A8B6-136B-C28FF6AF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685-BDE6-4AED-978E-245902219CA8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5B2454-8414-D43B-02C0-B2055BC3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34F798-C051-CD12-68D0-884D9EAD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98F-8C70-4F4C-838C-5011277DE7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08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E3496-974D-B2D9-E621-5ACCC8DB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21B0D2-EED5-B694-6E67-CDB423151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D788E6-78DF-EC78-A95E-392D1A659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775934-8BA7-FC4A-D716-B7A193C23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A7685-BDE6-4AED-978E-245902219CA8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2C8FE0-AFFB-51ED-9216-B779ED843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5B9FDC-EA48-C060-2B2D-23C04607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6998F-8C70-4F4C-838C-5011277DE7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696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0BE64D-2F62-57F5-E57A-7A4F99B9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79A2C6-7CE2-CF41-07F4-8B6976784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6F7536-A338-CDE6-2F64-F1AE383C5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A7685-BDE6-4AED-978E-245902219CA8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11F470-8D48-6C56-5F2D-384D897FA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1DB4A2-0DFA-8B0F-A586-518EC23F9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6998F-8C70-4F4C-838C-5011277DE7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48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3000B039-F2B7-6E84-2832-D8FF8768F4CD}"/>
              </a:ext>
            </a:extLst>
          </p:cNvPr>
          <p:cNvSpPr/>
          <p:nvPr/>
        </p:nvSpPr>
        <p:spPr>
          <a:xfrm>
            <a:off x="1234440" y="2529160"/>
            <a:ext cx="72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ysClr val="windowText" lastClr="000000"/>
                </a:solidFill>
              </a:rPr>
              <a:t>Roue </a:t>
            </a:r>
            <a:r>
              <a:rPr lang="fr-FR" sz="1100" dirty="0" err="1">
                <a:solidFill>
                  <a:sysClr val="windowText" lastClr="000000"/>
                </a:solidFill>
              </a:rPr>
              <a:t>ArG</a:t>
            </a:r>
            <a:endParaRPr lang="fr-FR" sz="1100" dirty="0">
              <a:solidFill>
                <a:sysClr val="windowText" lastClr="000000"/>
              </a:solidFill>
            </a:endParaRPr>
          </a:p>
        </p:txBody>
      </p:sp>
      <p:pic>
        <p:nvPicPr>
          <p:cNvPr id="6" name="Image 5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BFFBE457-55AB-FAAF-E42D-7DA8EDBAF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859" y="1616932"/>
            <a:ext cx="2880366" cy="1999492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E61E839D-ABA1-2032-B536-9DC55370A9FB}"/>
              </a:ext>
            </a:extLst>
          </p:cNvPr>
          <p:cNvSpPr/>
          <p:nvPr/>
        </p:nvSpPr>
        <p:spPr>
          <a:xfrm>
            <a:off x="2921000" y="3285000"/>
            <a:ext cx="576000" cy="28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Sol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0330959-24B5-81C2-1240-C8E26397B146}"/>
              </a:ext>
            </a:extLst>
          </p:cNvPr>
          <p:cNvSpPr/>
          <p:nvPr/>
        </p:nvSpPr>
        <p:spPr>
          <a:xfrm>
            <a:off x="2201000" y="2529160"/>
            <a:ext cx="72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ysClr val="windowText" lastClr="000000"/>
                </a:solidFill>
              </a:rPr>
              <a:t>Roue </a:t>
            </a:r>
            <a:r>
              <a:rPr lang="fr-FR" sz="1100" dirty="0" err="1">
                <a:solidFill>
                  <a:sysClr val="windowText" lastClr="000000"/>
                </a:solidFill>
              </a:rPr>
              <a:t>ArD</a:t>
            </a:r>
            <a:endParaRPr lang="fr-FR" sz="1100" dirty="0">
              <a:solidFill>
                <a:sysClr val="windowText" lastClr="00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32EF2AC-69B3-8472-9A00-036328E692EC}"/>
              </a:ext>
            </a:extLst>
          </p:cNvPr>
          <p:cNvSpPr/>
          <p:nvPr/>
        </p:nvSpPr>
        <p:spPr>
          <a:xfrm>
            <a:off x="3926160" y="1976932"/>
            <a:ext cx="754802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ysClr val="windowText" lastClr="000000"/>
                </a:solidFill>
              </a:rPr>
              <a:t>Essieu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C6AB176-1AD0-A98E-ACA3-104160647E93}"/>
              </a:ext>
            </a:extLst>
          </p:cNvPr>
          <p:cNvSpPr/>
          <p:nvPr/>
        </p:nvSpPr>
        <p:spPr>
          <a:xfrm>
            <a:off x="3497000" y="2529160"/>
            <a:ext cx="72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ysClr val="windowText" lastClr="000000"/>
                </a:solidFill>
              </a:rPr>
              <a:t>Roue </a:t>
            </a:r>
            <a:r>
              <a:rPr lang="fr-FR" sz="1100" dirty="0" err="1">
                <a:solidFill>
                  <a:sysClr val="windowText" lastClr="000000"/>
                </a:solidFill>
              </a:rPr>
              <a:t>AvG</a:t>
            </a:r>
            <a:endParaRPr lang="fr-FR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33C181D-EA4F-95A0-F601-C00CA65DCAB3}"/>
              </a:ext>
            </a:extLst>
          </p:cNvPr>
          <p:cNvSpPr/>
          <p:nvPr/>
        </p:nvSpPr>
        <p:spPr>
          <a:xfrm>
            <a:off x="4463560" y="2529160"/>
            <a:ext cx="72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ysClr val="windowText" lastClr="000000"/>
                </a:solidFill>
              </a:rPr>
              <a:t>Roue </a:t>
            </a:r>
            <a:r>
              <a:rPr lang="fr-FR" sz="1100" dirty="0" err="1">
                <a:solidFill>
                  <a:sysClr val="windowText" lastClr="000000"/>
                </a:solidFill>
              </a:rPr>
              <a:t>AvD</a:t>
            </a:r>
            <a:endParaRPr lang="fr-FR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FDA69B4-C4DC-78E6-762A-A66D318B8825}"/>
              </a:ext>
            </a:extLst>
          </p:cNvPr>
          <p:cNvSpPr/>
          <p:nvPr/>
        </p:nvSpPr>
        <p:spPr>
          <a:xfrm>
            <a:off x="2799080" y="1616932"/>
            <a:ext cx="8382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ysClr val="windowText" lastClr="000000"/>
                </a:solidFill>
              </a:rPr>
              <a:t>Châssis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7FABFE7-7B5C-C240-E8C5-479C3467A7E4}"/>
              </a:ext>
            </a:extLst>
          </p:cNvPr>
          <p:cNvCxnSpPr>
            <a:stCxn id="12" idx="2"/>
            <a:endCxn id="4" idx="0"/>
          </p:cNvCxnSpPr>
          <p:nvPr/>
        </p:nvCxnSpPr>
        <p:spPr>
          <a:xfrm flipH="1">
            <a:off x="1594440" y="1796932"/>
            <a:ext cx="1204640" cy="7322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F1F7C3D-9DAB-365D-243E-EA0467E89D2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561000" y="1963132"/>
            <a:ext cx="484640" cy="56602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6DFD163-917C-2B07-5BE6-A90ADE589AF9}"/>
              </a:ext>
            </a:extLst>
          </p:cNvPr>
          <p:cNvCxnSpPr>
            <a:cxnSpLocks/>
            <a:stCxn id="12" idx="6"/>
            <a:endCxn id="9" idx="0"/>
          </p:cNvCxnSpPr>
          <p:nvPr/>
        </p:nvCxnSpPr>
        <p:spPr>
          <a:xfrm>
            <a:off x="3637280" y="1796932"/>
            <a:ext cx="666281" cy="18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210E880-6A82-EB35-5B6F-59DBCCDF369C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4570424" y="2284211"/>
            <a:ext cx="253136" cy="24494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E5CF3D8-4EA0-B224-4D19-61567BF3ED91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3857000" y="2284211"/>
            <a:ext cx="179698" cy="24494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3320682-9CAA-5DA3-5640-CFB17BC51B1B}"/>
              </a:ext>
            </a:extLst>
          </p:cNvPr>
          <p:cNvCxnSpPr>
            <a:cxnSpLocks/>
            <a:stCxn id="4" idx="4"/>
            <a:endCxn id="7" idx="2"/>
          </p:cNvCxnSpPr>
          <p:nvPr/>
        </p:nvCxnSpPr>
        <p:spPr>
          <a:xfrm>
            <a:off x="1594440" y="2889160"/>
            <a:ext cx="1326560" cy="5398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15404796-2C7F-1B23-4D6B-C0E6BA921A13}"/>
              </a:ext>
            </a:extLst>
          </p:cNvPr>
          <p:cNvCxnSpPr>
            <a:cxnSpLocks/>
            <a:stCxn id="8" idx="4"/>
            <a:endCxn id="7" idx="1"/>
          </p:cNvCxnSpPr>
          <p:nvPr/>
        </p:nvCxnSpPr>
        <p:spPr>
          <a:xfrm>
            <a:off x="2561000" y="2889160"/>
            <a:ext cx="444353" cy="43801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3BFB1EC-72D0-AE4C-8DA3-F0D9F3A5E097}"/>
              </a:ext>
            </a:extLst>
          </p:cNvPr>
          <p:cNvCxnSpPr>
            <a:cxnSpLocks/>
            <a:stCxn id="10" idx="4"/>
            <a:endCxn id="7" idx="7"/>
          </p:cNvCxnSpPr>
          <p:nvPr/>
        </p:nvCxnSpPr>
        <p:spPr>
          <a:xfrm flipH="1">
            <a:off x="3412647" y="2889160"/>
            <a:ext cx="444353" cy="43801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D896EE0-7BBB-3D04-D4D2-7D0B5DF10391}"/>
              </a:ext>
            </a:extLst>
          </p:cNvPr>
          <p:cNvCxnSpPr>
            <a:cxnSpLocks/>
            <a:stCxn id="11" idx="4"/>
            <a:endCxn id="7" idx="6"/>
          </p:cNvCxnSpPr>
          <p:nvPr/>
        </p:nvCxnSpPr>
        <p:spPr>
          <a:xfrm flipH="1">
            <a:off x="3497000" y="2889160"/>
            <a:ext cx="1326560" cy="5398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F8FC8AC6-ABCB-7EF1-B097-DDF52A546733}"/>
                  </a:ext>
                </a:extLst>
              </p:cNvPr>
              <p:cNvSpPr txBox="1"/>
              <p:nvPr/>
            </p:nvSpPr>
            <p:spPr>
              <a:xfrm>
                <a:off x="3926160" y="3213556"/>
                <a:ext cx="10775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/>
                  <a:t>Contact Ponctuel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F8FC8AC6-ABCB-7EF1-B097-DDF52A546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160" y="3213556"/>
                <a:ext cx="107753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92002A5A-DD53-6880-A8CA-89421661758D}"/>
                  </a:ext>
                </a:extLst>
              </p:cNvPr>
              <p:cNvSpPr txBox="1"/>
              <p:nvPr/>
            </p:nvSpPr>
            <p:spPr>
              <a:xfrm>
                <a:off x="2778091" y="2813446"/>
                <a:ext cx="10775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/>
                  <a:t>Contact Ponctuel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92002A5A-DD53-6880-A8CA-894216617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91" y="2813446"/>
                <a:ext cx="107753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EF92BB0-BC56-D3DB-FE8D-31D3A9426EF0}"/>
                  </a:ext>
                </a:extLst>
              </p:cNvPr>
              <p:cNvSpPr txBox="1"/>
              <p:nvPr/>
            </p:nvSpPr>
            <p:spPr>
              <a:xfrm>
                <a:off x="1148302" y="3042755"/>
                <a:ext cx="10775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/>
                  <a:t>Contact Ponctuel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8EF92BB0-BC56-D3DB-FE8D-31D3A9426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302" y="3042755"/>
                <a:ext cx="107753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DB62357E-54E7-B7DF-FD48-FD4E91DCD3CB}"/>
                  </a:ext>
                </a:extLst>
              </p:cNvPr>
              <p:cNvSpPr txBox="1"/>
              <p:nvPr/>
            </p:nvSpPr>
            <p:spPr>
              <a:xfrm>
                <a:off x="2011564" y="2868945"/>
                <a:ext cx="7184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600" dirty="0"/>
                  <a:t>Contact Ponctuel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6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6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DB62357E-54E7-B7DF-FD48-FD4E91DCD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564" y="2868945"/>
                <a:ext cx="71846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9F9005ED-D758-CF67-E428-0E570452E85A}"/>
                  </a:ext>
                </a:extLst>
              </p:cNvPr>
              <p:cNvSpPr txBox="1"/>
              <p:nvPr/>
            </p:nvSpPr>
            <p:spPr>
              <a:xfrm>
                <a:off x="1654880" y="1756822"/>
                <a:ext cx="6654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000" dirty="0"/>
                  <a:t>Pivot</a:t>
                </a:r>
                <a:endParaRPr lang="fr-FR" sz="1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9F9005ED-D758-CF67-E428-0E570452E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880" y="1756822"/>
                <a:ext cx="66543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F823D78-7E13-5958-957D-B4BE38CAD9B6}"/>
                  </a:ext>
                </a:extLst>
              </p:cNvPr>
              <p:cNvSpPr txBox="1"/>
              <p:nvPr/>
            </p:nvSpPr>
            <p:spPr>
              <a:xfrm>
                <a:off x="2128923" y="2091193"/>
                <a:ext cx="6242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000" dirty="0"/>
                  <a:t>Pivot</a:t>
                </a:r>
                <a:endParaRPr lang="fr-FR" sz="1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AF823D78-7E13-5958-957D-B4BE38CAD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923" y="2091193"/>
                <a:ext cx="62427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C170D05-3DBD-7D77-FAC5-94F331004BB0}"/>
                  </a:ext>
                </a:extLst>
              </p:cNvPr>
              <p:cNvSpPr txBox="1"/>
              <p:nvPr/>
            </p:nvSpPr>
            <p:spPr>
              <a:xfrm>
                <a:off x="3718309" y="1474999"/>
                <a:ext cx="6367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000" dirty="0"/>
                  <a:t>Pivot</a:t>
                </a:r>
                <a:endParaRPr lang="fr-FR" sz="1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C170D05-3DBD-7D77-FAC5-94F331004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309" y="1474999"/>
                <a:ext cx="63677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4BBE2B93-3AAC-3770-A97A-6351259C53C5}"/>
                  </a:ext>
                </a:extLst>
              </p:cNvPr>
              <p:cNvSpPr txBox="1"/>
              <p:nvPr/>
            </p:nvSpPr>
            <p:spPr>
              <a:xfrm>
                <a:off x="3274598" y="2078965"/>
                <a:ext cx="6624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000" dirty="0"/>
                  <a:t>Pivot</a:t>
                </a:r>
                <a:endParaRPr lang="fr-FR" sz="1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4BBE2B93-3AAC-3770-A97A-6351259C5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98" y="2078965"/>
                <a:ext cx="66248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1D3929F0-9BFF-E2E6-1C49-FB9731E7644B}"/>
                  </a:ext>
                </a:extLst>
              </p:cNvPr>
              <p:cNvSpPr txBox="1"/>
              <p:nvPr/>
            </p:nvSpPr>
            <p:spPr>
              <a:xfrm>
                <a:off x="4868640" y="2136877"/>
                <a:ext cx="6213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000" dirty="0"/>
                  <a:t>Pivot</a:t>
                </a:r>
                <a:endParaRPr lang="fr-FR" sz="1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1D3929F0-9BFF-E2E6-1C49-FB9731E76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640" y="2136877"/>
                <a:ext cx="62132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83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E61E839D-ABA1-2032-B536-9DC55370A9FB}"/>
              </a:ext>
            </a:extLst>
          </p:cNvPr>
          <p:cNvSpPr/>
          <p:nvPr/>
        </p:nvSpPr>
        <p:spPr>
          <a:xfrm>
            <a:off x="2921000" y="3285000"/>
            <a:ext cx="576000" cy="28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Sol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32EF2AC-69B3-8472-9A00-036328E692EC}"/>
              </a:ext>
            </a:extLst>
          </p:cNvPr>
          <p:cNvSpPr/>
          <p:nvPr/>
        </p:nvSpPr>
        <p:spPr>
          <a:xfrm>
            <a:off x="3926160" y="1976932"/>
            <a:ext cx="754802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ysClr val="windowText" lastClr="000000"/>
                </a:solidFill>
              </a:rPr>
              <a:t>Essieu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C6AB176-1AD0-A98E-ACA3-104160647E93}"/>
              </a:ext>
            </a:extLst>
          </p:cNvPr>
          <p:cNvSpPr/>
          <p:nvPr/>
        </p:nvSpPr>
        <p:spPr>
          <a:xfrm>
            <a:off x="3497000" y="2529160"/>
            <a:ext cx="72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ysClr val="windowText" lastClr="000000"/>
                </a:solidFill>
              </a:rPr>
              <a:t>Roue </a:t>
            </a:r>
            <a:r>
              <a:rPr lang="fr-FR" sz="1100" dirty="0" err="1">
                <a:solidFill>
                  <a:sysClr val="windowText" lastClr="000000"/>
                </a:solidFill>
              </a:rPr>
              <a:t>AvG</a:t>
            </a:r>
            <a:endParaRPr lang="fr-FR" sz="1100" dirty="0">
              <a:solidFill>
                <a:sysClr val="windowText" lastClr="000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33C181D-EA4F-95A0-F601-C00CA65DCAB3}"/>
              </a:ext>
            </a:extLst>
          </p:cNvPr>
          <p:cNvSpPr/>
          <p:nvPr/>
        </p:nvSpPr>
        <p:spPr>
          <a:xfrm>
            <a:off x="4463560" y="2529160"/>
            <a:ext cx="7200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ysClr val="windowText" lastClr="000000"/>
                </a:solidFill>
              </a:rPr>
              <a:t>Roue </a:t>
            </a:r>
            <a:r>
              <a:rPr lang="fr-FR" sz="1100" dirty="0" err="1">
                <a:solidFill>
                  <a:sysClr val="windowText" lastClr="000000"/>
                </a:solidFill>
              </a:rPr>
              <a:t>AvD</a:t>
            </a:r>
            <a:endParaRPr lang="fr-FR" sz="1100" dirty="0">
              <a:solidFill>
                <a:sysClr val="windowText" lastClr="00000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FDA69B4-C4DC-78E6-762A-A66D318B8825}"/>
              </a:ext>
            </a:extLst>
          </p:cNvPr>
          <p:cNvSpPr/>
          <p:nvPr/>
        </p:nvSpPr>
        <p:spPr>
          <a:xfrm>
            <a:off x="2799080" y="1616932"/>
            <a:ext cx="8382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ysClr val="windowText" lastClr="000000"/>
                </a:solidFill>
              </a:rPr>
              <a:t>Châssis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6DFD163-917C-2B07-5BE6-A90ADE589AF9}"/>
              </a:ext>
            </a:extLst>
          </p:cNvPr>
          <p:cNvCxnSpPr>
            <a:cxnSpLocks/>
            <a:stCxn id="12" idx="6"/>
            <a:endCxn id="9" idx="0"/>
          </p:cNvCxnSpPr>
          <p:nvPr/>
        </p:nvCxnSpPr>
        <p:spPr>
          <a:xfrm>
            <a:off x="3637280" y="1796932"/>
            <a:ext cx="666281" cy="1800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210E880-6A82-EB35-5B6F-59DBCCDF369C}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4570424" y="2284211"/>
            <a:ext cx="253136" cy="24494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E5CF3D8-4EA0-B224-4D19-61567BF3ED91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3857000" y="2284211"/>
            <a:ext cx="179698" cy="24494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3BFB1EC-72D0-AE4C-8DA3-F0D9F3A5E097}"/>
              </a:ext>
            </a:extLst>
          </p:cNvPr>
          <p:cNvCxnSpPr>
            <a:cxnSpLocks/>
            <a:stCxn id="10" idx="4"/>
            <a:endCxn id="7" idx="7"/>
          </p:cNvCxnSpPr>
          <p:nvPr/>
        </p:nvCxnSpPr>
        <p:spPr>
          <a:xfrm flipH="1">
            <a:off x="3412647" y="2889160"/>
            <a:ext cx="444353" cy="43801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D896EE0-7BBB-3D04-D4D2-7D0B5DF10391}"/>
              </a:ext>
            </a:extLst>
          </p:cNvPr>
          <p:cNvCxnSpPr>
            <a:cxnSpLocks/>
            <a:stCxn id="11" idx="4"/>
            <a:endCxn id="7" idx="6"/>
          </p:cNvCxnSpPr>
          <p:nvPr/>
        </p:nvCxnSpPr>
        <p:spPr>
          <a:xfrm flipH="1">
            <a:off x="3497000" y="2889160"/>
            <a:ext cx="1326560" cy="5398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F8FC8AC6-ABCB-7EF1-B097-DDF52A546733}"/>
                  </a:ext>
                </a:extLst>
              </p:cNvPr>
              <p:cNvSpPr txBox="1"/>
              <p:nvPr/>
            </p:nvSpPr>
            <p:spPr>
              <a:xfrm>
                <a:off x="3926160" y="3213556"/>
                <a:ext cx="10775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/>
                  <a:t>Contact Ponctuel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F8FC8AC6-ABCB-7EF1-B097-DDF52A546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160" y="3213556"/>
                <a:ext cx="107753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92002A5A-DD53-6880-A8CA-89421661758D}"/>
                  </a:ext>
                </a:extLst>
              </p:cNvPr>
              <p:cNvSpPr txBox="1"/>
              <p:nvPr/>
            </p:nvSpPr>
            <p:spPr>
              <a:xfrm>
                <a:off x="2778091" y="2813446"/>
                <a:ext cx="10775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/>
                  <a:t>Contact Ponctuel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92002A5A-DD53-6880-A8CA-894216617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091" y="2813446"/>
                <a:ext cx="107753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C170D05-3DBD-7D77-FAC5-94F331004BB0}"/>
                  </a:ext>
                </a:extLst>
              </p:cNvPr>
              <p:cNvSpPr txBox="1"/>
              <p:nvPr/>
            </p:nvSpPr>
            <p:spPr>
              <a:xfrm>
                <a:off x="3718309" y="1474999"/>
                <a:ext cx="6367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000" dirty="0"/>
                  <a:t>Pivot</a:t>
                </a:r>
                <a:endParaRPr lang="fr-FR" sz="1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C170D05-3DBD-7D77-FAC5-94F331004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309" y="1474999"/>
                <a:ext cx="63677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4BBE2B93-3AAC-3770-A97A-6351259C53C5}"/>
                  </a:ext>
                </a:extLst>
              </p:cNvPr>
              <p:cNvSpPr txBox="1"/>
              <p:nvPr/>
            </p:nvSpPr>
            <p:spPr>
              <a:xfrm>
                <a:off x="3274598" y="2078965"/>
                <a:ext cx="6624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000" dirty="0"/>
                  <a:t>Pivot</a:t>
                </a:r>
                <a:endParaRPr lang="fr-FR" sz="1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4BBE2B93-3AAC-3770-A97A-6351259C5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98" y="2078965"/>
                <a:ext cx="66248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1D3929F0-9BFF-E2E6-1C49-FB9731E7644B}"/>
                  </a:ext>
                </a:extLst>
              </p:cNvPr>
              <p:cNvSpPr txBox="1"/>
              <p:nvPr/>
            </p:nvSpPr>
            <p:spPr>
              <a:xfrm>
                <a:off x="4868640" y="2136877"/>
                <a:ext cx="6213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000" dirty="0"/>
                  <a:t>Pivot</a:t>
                </a:r>
                <a:endParaRPr lang="fr-FR" sz="1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1D3929F0-9BFF-E2E6-1C49-FB9731E76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640" y="2136877"/>
                <a:ext cx="62132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Ellipse 35">
            <a:extLst>
              <a:ext uri="{FF2B5EF4-FFF2-40B4-BE49-F238E27FC236}">
                <a16:creationId xmlns:a16="http://schemas.microsoft.com/office/drawing/2014/main" id="{EAF5E748-5995-5099-4DB5-011E9F4E5FED}"/>
              </a:ext>
            </a:extLst>
          </p:cNvPr>
          <p:cNvSpPr/>
          <p:nvPr/>
        </p:nvSpPr>
        <p:spPr>
          <a:xfrm>
            <a:off x="6527800" y="3285000"/>
            <a:ext cx="576000" cy="28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Sol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E63DB7F-ADE6-E51A-F687-CE6217C32DC8}"/>
              </a:ext>
            </a:extLst>
          </p:cNvPr>
          <p:cNvSpPr/>
          <p:nvPr/>
        </p:nvSpPr>
        <p:spPr>
          <a:xfrm>
            <a:off x="6433972" y="2387227"/>
            <a:ext cx="754802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ysClr val="windowText" lastClr="000000"/>
                </a:solidFill>
              </a:rPr>
              <a:t>Essieu</a:t>
            </a: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AA5ED1E-EED3-7301-4F86-EEB6ABDA15A7}"/>
              </a:ext>
            </a:extLst>
          </p:cNvPr>
          <p:cNvSpPr/>
          <p:nvPr/>
        </p:nvSpPr>
        <p:spPr>
          <a:xfrm>
            <a:off x="6392273" y="1616932"/>
            <a:ext cx="8382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ysClr val="windowText" lastClr="000000"/>
                </a:solidFill>
              </a:rPr>
              <a:t>Châssis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773FA753-221D-2D98-4390-A97FD30FFB7E}"/>
              </a:ext>
            </a:extLst>
          </p:cNvPr>
          <p:cNvCxnSpPr>
            <a:cxnSpLocks/>
            <a:stCxn id="50" idx="4"/>
            <a:endCxn id="37" idx="0"/>
          </p:cNvCxnSpPr>
          <p:nvPr/>
        </p:nvCxnSpPr>
        <p:spPr>
          <a:xfrm>
            <a:off x="6811373" y="1976932"/>
            <a:ext cx="0" cy="4102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ADD800FA-B78D-56C6-A78C-4A0123486968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6544510" y="2694506"/>
            <a:ext cx="67643" cy="63267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BA01D01B-2116-5AB9-5895-587662AB98AC}"/>
              </a:ext>
            </a:extLst>
          </p:cNvPr>
          <p:cNvCxnSpPr>
            <a:cxnSpLocks/>
            <a:stCxn id="37" idx="5"/>
            <a:endCxn id="36" idx="7"/>
          </p:cNvCxnSpPr>
          <p:nvPr/>
        </p:nvCxnSpPr>
        <p:spPr>
          <a:xfrm flipH="1">
            <a:off x="7019447" y="2694506"/>
            <a:ext cx="58789" cy="63267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A1482752-E8A7-52A8-41DC-9B5F84917ADD}"/>
                  </a:ext>
                </a:extLst>
              </p:cNvPr>
              <p:cNvSpPr txBox="1"/>
              <p:nvPr/>
            </p:nvSpPr>
            <p:spPr>
              <a:xfrm>
                <a:off x="7103800" y="2868945"/>
                <a:ext cx="10775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/>
                  <a:t>Contact Ponctuel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A1482752-E8A7-52A8-41DC-9B5F84917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800" y="2868945"/>
                <a:ext cx="107753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5F920CF0-5897-1CD9-CFF3-ACD4E2011C0B}"/>
                  </a:ext>
                </a:extLst>
              </p:cNvPr>
              <p:cNvSpPr txBox="1"/>
              <p:nvPr/>
            </p:nvSpPr>
            <p:spPr>
              <a:xfrm>
                <a:off x="5534614" y="2854451"/>
                <a:ext cx="10775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/>
                  <a:t>Contact Ponctuel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5F920CF0-5897-1CD9-CFF3-ACD4E2011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614" y="2854451"/>
                <a:ext cx="107753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0DE5C455-EF62-8F3A-A562-EABDAA74C35B}"/>
                  </a:ext>
                </a:extLst>
              </p:cNvPr>
              <p:cNvSpPr txBox="1"/>
              <p:nvPr/>
            </p:nvSpPr>
            <p:spPr>
              <a:xfrm>
                <a:off x="6785412" y="1989252"/>
                <a:ext cx="6367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000" dirty="0"/>
                  <a:t>Pivot</a:t>
                </a:r>
                <a:endParaRPr lang="fr-FR" sz="1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0DE5C455-EF62-8F3A-A562-EABDAA74C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412" y="1989252"/>
                <a:ext cx="63677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Ellipse 70">
            <a:extLst>
              <a:ext uri="{FF2B5EF4-FFF2-40B4-BE49-F238E27FC236}">
                <a16:creationId xmlns:a16="http://schemas.microsoft.com/office/drawing/2014/main" id="{6D654F22-9BB4-29EB-C883-5814D332AB58}"/>
              </a:ext>
            </a:extLst>
          </p:cNvPr>
          <p:cNvSpPr/>
          <p:nvPr/>
        </p:nvSpPr>
        <p:spPr>
          <a:xfrm>
            <a:off x="8220848" y="3285000"/>
            <a:ext cx="576000" cy="28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Sol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5C93101B-4B32-23C5-0CE1-603F0FEDE885}"/>
              </a:ext>
            </a:extLst>
          </p:cNvPr>
          <p:cNvSpPr/>
          <p:nvPr/>
        </p:nvSpPr>
        <p:spPr>
          <a:xfrm>
            <a:off x="8127020" y="2387227"/>
            <a:ext cx="754802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ysClr val="windowText" lastClr="000000"/>
                </a:solidFill>
              </a:rPr>
              <a:t>Essieu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03BEE285-3C75-C2B7-4D1C-A84A924A5A00}"/>
              </a:ext>
            </a:extLst>
          </p:cNvPr>
          <p:cNvSpPr/>
          <p:nvPr/>
        </p:nvSpPr>
        <p:spPr>
          <a:xfrm>
            <a:off x="8085321" y="1616932"/>
            <a:ext cx="8382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ysClr val="windowText" lastClr="000000"/>
                </a:solidFill>
              </a:rPr>
              <a:t>Châssis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8B76B31E-68D8-0C98-94AE-B040CC074F19}"/>
              </a:ext>
            </a:extLst>
          </p:cNvPr>
          <p:cNvCxnSpPr>
            <a:cxnSpLocks/>
            <a:stCxn id="73" idx="4"/>
            <a:endCxn id="72" idx="0"/>
          </p:cNvCxnSpPr>
          <p:nvPr/>
        </p:nvCxnSpPr>
        <p:spPr>
          <a:xfrm>
            <a:off x="8504421" y="1976932"/>
            <a:ext cx="0" cy="41029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C6E9863-2323-D032-6C5C-182F0CB5B859}"/>
              </a:ext>
            </a:extLst>
          </p:cNvPr>
          <p:cNvCxnSpPr>
            <a:cxnSpLocks/>
            <a:stCxn id="72" idx="4"/>
            <a:endCxn id="71" idx="0"/>
          </p:cNvCxnSpPr>
          <p:nvPr/>
        </p:nvCxnSpPr>
        <p:spPr>
          <a:xfrm>
            <a:off x="8504421" y="2747227"/>
            <a:ext cx="4427" cy="5377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127C7487-08C7-8AD0-2176-DEB278C663E1}"/>
                  </a:ext>
                </a:extLst>
              </p:cNvPr>
              <p:cNvSpPr txBox="1"/>
              <p:nvPr/>
            </p:nvSpPr>
            <p:spPr>
              <a:xfrm>
                <a:off x="8561656" y="2731002"/>
                <a:ext cx="112857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/>
                  <a:t>Linéaire rectiligne</a:t>
                </a:r>
              </a:p>
              <a:p>
                <a:r>
                  <a:rPr lang="fr-FR" sz="1000" dirty="0"/>
                  <a:t>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  <a:p>
                <a:r>
                  <a:rPr lang="fr-FR" sz="1000" dirty="0"/>
                  <a:t>Direction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127C7487-08C7-8AD0-2176-DEB278C66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656" y="2731002"/>
                <a:ext cx="1128579" cy="553998"/>
              </a:xfrm>
              <a:prstGeom prst="rect">
                <a:avLst/>
              </a:prstGeom>
              <a:blipFill>
                <a:blip r:embed="rId10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AF732FD8-1BD1-3198-E1FE-B1CD1B9ECDA7}"/>
                  </a:ext>
                </a:extLst>
              </p:cNvPr>
              <p:cNvSpPr txBox="1"/>
              <p:nvPr/>
            </p:nvSpPr>
            <p:spPr>
              <a:xfrm>
                <a:off x="8478460" y="1989252"/>
                <a:ext cx="6367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000" dirty="0"/>
                  <a:t>Pivot</a:t>
                </a:r>
                <a:endParaRPr lang="fr-FR" sz="1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AF732FD8-1BD1-3198-E1FE-B1CD1B9EC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460" y="1989252"/>
                <a:ext cx="636776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Ellipse 80">
            <a:extLst>
              <a:ext uri="{FF2B5EF4-FFF2-40B4-BE49-F238E27FC236}">
                <a16:creationId xmlns:a16="http://schemas.microsoft.com/office/drawing/2014/main" id="{3E747EC4-20BA-C9CA-F3C9-8E37FFEF27BE}"/>
              </a:ext>
            </a:extLst>
          </p:cNvPr>
          <p:cNvSpPr/>
          <p:nvPr/>
        </p:nvSpPr>
        <p:spPr>
          <a:xfrm>
            <a:off x="9828386" y="3268775"/>
            <a:ext cx="576000" cy="28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ysClr val="windowText" lastClr="000000"/>
                </a:solidFill>
              </a:rPr>
              <a:t>Sol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8C29CC63-26E7-F003-CF8C-C8EAEB937652}"/>
              </a:ext>
            </a:extLst>
          </p:cNvPr>
          <p:cNvSpPr/>
          <p:nvPr/>
        </p:nvSpPr>
        <p:spPr>
          <a:xfrm>
            <a:off x="9692859" y="1600707"/>
            <a:ext cx="838200" cy="36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ysClr val="windowText" lastClr="000000"/>
                </a:solidFill>
              </a:rPr>
              <a:t>Châssis</a:t>
            </a:r>
          </a:p>
        </p:txBody>
      </p: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A75D41FC-6860-CB97-D501-D53A66401359}"/>
              </a:ext>
            </a:extLst>
          </p:cNvPr>
          <p:cNvCxnSpPr>
            <a:cxnSpLocks/>
            <a:stCxn id="83" idx="4"/>
            <a:endCxn id="81" idx="0"/>
          </p:cNvCxnSpPr>
          <p:nvPr/>
        </p:nvCxnSpPr>
        <p:spPr>
          <a:xfrm>
            <a:off x="10111959" y="1960707"/>
            <a:ext cx="4427" cy="130806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C82FB636-0C52-F240-CE2A-4E1199562E7D}"/>
                  </a:ext>
                </a:extLst>
              </p:cNvPr>
              <p:cNvSpPr txBox="1"/>
              <p:nvPr/>
            </p:nvSpPr>
            <p:spPr>
              <a:xfrm>
                <a:off x="10111959" y="2406685"/>
                <a:ext cx="112857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000" dirty="0"/>
                  <a:t>Linéaire rectiligne</a:t>
                </a:r>
              </a:p>
              <a:p>
                <a:r>
                  <a:rPr lang="fr-FR" sz="1000" dirty="0"/>
                  <a:t>Normale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000" dirty="0"/>
              </a:p>
              <a:p>
                <a:r>
                  <a:rPr lang="fr-FR" sz="1000" dirty="0"/>
                  <a:t>Direction </a:t>
                </a:r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fr-FR" sz="1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FR" sz="1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000" dirty="0"/>
              </a:p>
            </p:txBody>
          </p:sp>
        </mc:Choice>
        <mc:Fallback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C82FB636-0C52-F240-CE2A-4E119956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959" y="2406685"/>
                <a:ext cx="1128579" cy="553998"/>
              </a:xfrm>
              <a:prstGeom prst="rect">
                <a:avLst/>
              </a:prstGeom>
              <a:blipFill>
                <a:blip r:embed="rId12"/>
                <a:stretch>
                  <a:fillRect b="-549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44917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</Words>
  <Application>Microsoft Office PowerPoint</Application>
  <PresentationFormat>Grand écran</PresentationFormat>
  <Paragraphs>62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2023-10-27T08:54:46Z</dcterms:created>
  <dcterms:modified xsi:type="dcterms:W3CDTF">2023-10-27T10:42:33Z</dcterms:modified>
</cp:coreProperties>
</file>