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1603" y="2286412"/>
            <a:ext cx="866222" cy="8662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>
            <a:stCxn id="17" idx="4"/>
            <a:endCxn id="10" idx="0"/>
          </p:cNvCxnSpPr>
          <p:nvPr/>
        </p:nvCxnSpPr>
        <p:spPr>
          <a:xfrm>
            <a:off x="2411229" y="3044916"/>
            <a:ext cx="0" cy="38408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2267744" y="3429000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2267745" y="3429000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068567" y="1625772"/>
            <a:ext cx="42467" cy="29762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1035" y="1387665"/>
            <a:ext cx="185493" cy="23810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9" idx="2"/>
          </p:cNvCxnSpPr>
          <p:nvPr/>
        </p:nvCxnSpPr>
        <p:spPr>
          <a:xfrm flipH="1">
            <a:off x="1296528" y="1387665"/>
            <a:ext cx="20398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0" idx="5"/>
          </p:cNvCxnSpPr>
          <p:nvPr/>
        </p:nvCxnSpPr>
        <p:spPr>
          <a:xfrm>
            <a:off x="1620097" y="1403235"/>
            <a:ext cx="255559" cy="30233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1791099" y="1621009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991454" y="150619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176948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Ellipse 70"/>
          <p:cNvSpPr/>
          <p:nvPr/>
        </p:nvSpPr>
        <p:spPr>
          <a:xfrm>
            <a:off x="1714893" y="177895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Ellipse 68"/>
          <p:cNvSpPr/>
          <p:nvPr/>
        </p:nvSpPr>
        <p:spPr>
          <a:xfrm>
            <a:off x="1500516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4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1671519" y="150142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303229" y="2828916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2987825" y="2018119"/>
            <a:ext cx="398" cy="40891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11229" y="2719523"/>
            <a:ext cx="866222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rot="16200000">
            <a:off x="2122001" y="2395805"/>
            <a:ext cx="866222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01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068567" y="1625772"/>
            <a:ext cx="42467" cy="29762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1035" y="1387665"/>
            <a:ext cx="185493" cy="23810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9" idx="2"/>
          </p:cNvCxnSpPr>
          <p:nvPr/>
        </p:nvCxnSpPr>
        <p:spPr>
          <a:xfrm flipH="1">
            <a:off x="1296528" y="1387665"/>
            <a:ext cx="20398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0" idx="5"/>
          </p:cNvCxnSpPr>
          <p:nvPr/>
        </p:nvCxnSpPr>
        <p:spPr>
          <a:xfrm>
            <a:off x="1620097" y="1403235"/>
            <a:ext cx="255559" cy="30233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1791099" y="1621009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991454" y="150619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176948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Ellipse 70"/>
          <p:cNvSpPr/>
          <p:nvPr/>
        </p:nvSpPr>
        <p:spPr>
          <a:xfrm>
            <a:off x="1714893" y="177895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Ellipse 68"/>
          <p:cNvSpPr/>
          <p:nvPr/>
        </p:nvSpPr>
        <p:spPr>
          <a:xfrm>
            <a:off x="1500516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4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1671519" y="150142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013846" y="1675686"/>
            <a:ext cx="2007003" cy="1040251"/>
            <a:chOff x="1013846" y="1675686"/>
            <a:chExt cx="2007003" cy="1040251"/>
          </a:xfrm>
        </p:grpSpPr>
        <p:grpSp>
          <p:nvGrpSpPr>
            <p:cNvPr id="15" name="Groupe 14"/>
            <p:cNvGrpSpPr/>
            <p:nvPr/>
          </p:nvGrpSpPr>
          <p:grpSpPr>
            <a:xfrm>
              <a:off x="1013846" y="1675686"/>
              <a:ext cx="614864" cy="1040251"/>
              <a:chOff x="2036098" y="1305170"/>
              <a:chExt cx="614864" cy="1040251"/>
            </a:xfrm>
          </p:grpSpPr>
          <p:cxnSp>
            <p:nvCxnSpPr>
              <p:cNvPr id="34" name="Connecteur droit 33"/>
              <p:cNvCxnSpPr>
                <a:stCxn id="39" idx="4"/>
                <a:endCxn id="35" idx="0"/>
              </p:cNvCxnSpPr>
              <p:nvPr/>
            </p:nvCxnSpPr>
            <p:spPr>
              <a:xfrm flipH="1">
                <a:off x="2179583" y="2111522"/>
                <a:ext cx="398" cy="8429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2036098" y="2195812"/>
                <a:ext cx="286969" cy="1496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 flipH="1">
                <a:off x="2036099" y="2195812"/>
                <a:ext cx="286969" cy="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2179981" y="1694321"/>
                <a:ext cx="42467" cy="29762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/>
              <p:cNvCxnSpPr>
                <a:stCxn id="41" idx="3"/>
                <a:endCxn id="40" idx="7"/>
              </p:cNvCxnSpPr>
              <p:nvPr/>
            </p:nvCxnSpPr>
            <p:spPr>
              <a:xfrm flipH="1">
                <a:off x="2314698" y="1509307"/>
                <a:ext cx="132127" cy="70048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2060400" y="187236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1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2110561" y="154433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2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411801" y="1305170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N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2405985" y="1675686"/>
              <a:ext cx="614864" cy="1040251"/>
              <a:chOff x="2036098" y="1305170"/>
              <a:chExt cx="614864" cy="1040251"/>
            </a:xfrm>
          </p:grpSpPr>
          <p:cxnSp>
            <p:nvCxnSpPr>
              <p:cNvPr id="46" name="Connecteur droit 45"/>
              <p:cNvCxnSpPr>
                <a:stCxn id="51" idx="4"/>
                <a:endCxn id="47" idx="0"/>
              </p:cNvCxnSpPr>
              <p:nvPr/>
            </p:nvCxnSpPr>
            <p:spPr>
              <a:xfrm flipH="1">
                <a:off x="2179583" y="2111522"/>
                <a:ext cx="398" cy="8429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2036098" y="2195812"/>
                <a:ext cx="286969" cy="1496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H="1">
                <a:off x="2036099" y="2195812"/>
                <a:ext cx="286969" cy="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/>
              <p:cNvCxnSpPr>
                <a:endCxn id="53" idx="3"/>
              </p:cNvCxnSpPr>
              <p:nvPr/>
            </p:nvCxnSpPr>
            <p:spPr>
              <a:xfrm flipV="1">
                <a:off x="2179981" y="1509307"/>
                <a:ext cx="266844" cy="482634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Ellipse 50"/>
              <p:cNvSpPr/>
              <p:nvPr/>
            </p:nvSpPr>
            <p:spPr>
              <a:xfrm>
                <a:off x="2060400" y="187236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1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411801" y="1305170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N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Flèche droite 18"/>
            <p:cNvSpPr/>
            <p:nvPr/>
          </p:nvSpPr>
          <p:spPr>
            <a:xfrm>
              <a:off x="1907704" y="2026682"/>
              <a:ext cx="360040" cy="189531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742106" y="2034427"/>
                <a:ext cx="4132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6" y="2034427"/>
                <a:ext cx="41325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038148" y="1685723"/>
                <a:ext cx="4381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48" y="1685723"/>
                <a:ext cx="438197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2342841" y="1843679"/>
                <a:ext cx="434926" cy="277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𝑒𝑞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41" y="1843679"/>
                <a:ext cx="434926" cy="2777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50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 rot="5400000">
            <a:off x="659072" y="2287654"/>
            <a:ext cx="286970" cy="149609"/>
            <a:chOff x="1013846" y="2566328"/>
            <a:chExt cx="286970" cy="149609"/>
          </a:xfrm>
        </p:grpSpPr>
        <p:sp>
          <p:nvSpPr>
            <p:cNvPr id="35" name="Rectangle 34"/>
            <p:cNvSpPr/>
            <p:nvPr/>
          </p:nvSpPr>
          <p:spPr>
            <a:xfrm>
              <a:off x="1013846" y="2566328"/>
              <a:ext cx="286969" cy="1496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6" name="Connecteur droit 35"/>
            <p:cNvCxnSpPr/>
            <p:nvPr/>
          </p:nvCxnSpPr>
          <p:spPr>
            <a:xfrm flipH="1">
              <a:off x="1013847" y="2566328"/>
              <a:ext cx="286969" cy="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Connecteur droit 36"/>
          <p:cNvCxnSpPr>
            <a:stCxn id="39" idx="6"/>
            <a:endCxn id="40" idx="2"/>
          </p:cNvCxnSpPr>
          <p:nvPr/>
        </p:nvCxnSpPr>
        <p:spPr>
          <a:xfrm>
            <a:off x="1277309" y="2362458"/>
            <a:ext cx="48637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stCxn id="39" idx="0"/>
            <a:endCxn id="40" idx="0"/>
          </p:cNvCxnSpPr>
          <p:nvPr/>
        </p:nvCxnSpPr>
        <p:spPr>
          <a:xfrm rot="5400000" flipH="1" flipV="1">
            <a:off x="1520498" y="1880108"/>
            <a:ext cx="12700" cy="725539"/>
          </a:xfrm>
          <a:prstGeom prst="curvedConnector3">
            <a:avLst>
              <a:gd name="adj1" fmla="val 155998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lèche droite 18"/>
          <p:cNvSpPr/>
          <p:nvPr/>
        </p:nvSpPr>
        <p:spPr>
          <a:xfrm>
            <a:off x="2195736" y="2271611"/>
            <a:ext cx="360040" cy="18953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2" name="Connecteur droit 37"/>
          <p:cNvCxnSpPr/>
          <p:nvPr/>
        </p:nvCxnSpPr>
        <p:spPr>
          <a:xfrm rot="16200000" flipH="1">
            <a:off x="1513750" y="2104723"/>
            <a:ext cx="12700" cy="725539"/>
          </a:xfrm>
          <a:prstGeom prst="curvedConnector3">
            <a:avLst>
              <a:gd name="adj1" fmla="val 137998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1038148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1763687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320221" y="1795266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1795266"/>
                <a:ext cx="413254" cy="2635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320221" y="2094390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2094390"/>
                <a:ext cx="413254" cy="2635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320221" y="2362458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2362458"/>
                <a:ext cx="413254" cy="2635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>
            <a:stCxn id="39" idx="2"/>
            <a:endCxn id="35" idx="0"/>
          </p:cNvCxnSpPr>
          <p:nvPr/>
        </p:nvCxnSpPr>
        <p:spPr>
          <a:xfrm flipH="1">
            <a:off x="877362" y="2362458"/>
            <a:ext cx="16078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 rot="5400000">
            <a:off x="2561574" y="2287654"/>
            <a:ext cx="286970" cy="149609"/>
            <a:chOff x="1013846" y="2566328"/>
            <a:chExt cx="286970" cy="149609"/>
          </a:xfrm>
        </p:grpSpPr>
        <p:sp>
          <p:nvSpPr>
            <p:cNvPr id="55" name="Rectangle 54"/>
            <p:cNvSpPr/>
            <p:nvPr/>
          </p:nvSpPr>
          <p:spPr>
            <a:xfrm>
              <a:off x="1013846" y="2566328"/>
              <a:ext cx="286969" cy="1496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>
              <a:off x="1013847" y="2566328"/>
              <a:ext cx="286969" cy="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7" name="Connecteur droit 56"/>
          <p:cNvCxnSpPr>
            <a:stCxn id="61" idx="6"/>
            <a:endCxn id="62" idx="2"/>
          </p:cNvCxnSpPr>
          <p:nvPr/>
        </p:nvCxnSpPr>
        <p:spPr>
          <a:xfrm>
            <a:off x="3179811" y="2362458"/>
            <a:ext cx="48637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/>
          <p:cNvSpPr/>
          <p:nvPr/>
        </p:nvSpPr>
        <p:spPr>
          <a:xfrm>
            <a:off x="2940650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3666189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222723" y="2094390"/>
                <a:ext cx="413255" cy="277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𝑒𝑞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723" y="2094390"/>
                <a:ext cx="413255" cy="2777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/>
          <p:cNvCxnSpPr>
            <a:stCxn id="61" idx="2"/>
            <a:endCxn id="55" idx="0"/>
          </p:cNvCxnSpPr>
          <p:nvPr/>
        </p:nvCxnSpPr>
        <p:spPr>
          <a:xfrm flipH="1">
            <a:off x="2779864" y="2362458"/>
            <a:ext cx="16078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4608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4" idx="1"/>
            <a:endCxn id="67" idx="5"/>
          </p:cNvCxnSpPr>
          <p:nvPr/>
        </p:nvCxnSpPr>
        <p:spPr>
          <a:xfrm flipH="1" flipV="1">
            <a:off x="872677" y="1687437"/>
            <a:ext cx="111333" cy="15139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4" idx="7"/>
            <a:endCxn id="68" idx="3"/>
          </p:cNvCxnSpPr>
          <p:nvPr/>
        </p:nvCxnSpPr>
        <p:spPr>
          <a:xfrm flipV="1">
            <a:off x="1153123" y="1687436"/>
            <a:ext cx="99478" cy="151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8" idx="2"/>
            <a:endCxn id="67" idx="6"/>
          </p:cNvCxnSpPr>
          <p:nvPr/>
        </p:nvCxnSpPr>
        <p:spPr>
          <a:xfrm flipH="1">
            <a:off x="907701" y="1602880"/>
            <a:ext cx="30987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668540" y="14833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217577" y="148329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934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>
            <a:off x="1068168" y="1994211"/>
            <a:ext cx="1" cy="12987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4088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4088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16" idx="2"/>
            <a:endCxn id="4" idx="6"/>
          </p:cNvCxnSpPr>
          <p:nvPr/>
        </p:nvCxnSpPr>
        <p:spPr>
          <a:xfrm flipH="1">
            <a:off x="1187748" y="1874631"/>
            <a:ext cx="35991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5868144" y="1796938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587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1547664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748663" y="105913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11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718303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6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547664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/>
          <p:cNvSpPr/>
          <p:nvPr/>
        </p:nvSpPr>
        <p:spPr>
          <a:xfrm>
            <a:off x="1547663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748663" y="13297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12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748663" y="162577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21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2748663" y="189614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22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748663" y="220206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31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748663" y="24682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32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2123728" y="121020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123728" y="175504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2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123727" y="229988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40" name="Connecteur droit 39"/>
          <p:cNvCxnSpPr>
            <a:stCxn id="16" idx="6"/>
            <a:endCxn id="38" idx="2"/>
          </p:cNvCxnSpPr>
          <p:nvPr/>
        </p:nvCxnSpPr>
        <p:spPr>
          <a:xfrm flipV="1">
            <a:off x="1786825" y="187462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3275856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3275856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2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275855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46" name="Connecteur droit 45"/>
          <p:cNvCxnSpPr>
            <a:stCxn id="19" idx="2"/>
            <a:endCxn id="38" idx="6"/>
          </p:cNvCxnSpPr>
          <p:nvPr/>
        </p:nvCxnSpPr>
        <p:spPr>
          <a:xfrm flipH="1">
            <a:off x="2362889" y="174535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>
            <a:stCxn id="21" idx="2"/>
            <a:endCxn id="38" idx="6"/>
          </p:cNvCxnSpPr>
          <p:nvPr/>
        </p:nvCxnSpPr>
        <p:spPr>
          <a:xfrm flipH="1" flipV="1">
            <a:off x="2362889" y="187462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362889" y="231195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2362889" y="244122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2358597" y="120051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2358597" y="132978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stCxn id="4" idx="5"/>
            <a:endCxn id="17" idx="1"/>
          </p:cNvCxnSpPr>
          <p:nvPr/>
        </p:nvCxnSpPr>
        <p:spPr>
          <a:xfrm>
            <a:off x="1152724" y="1959187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67" idx="6"/>
            <a:endCxn id="37" idx="2"/>
          </p:cNvCxnSpPr>
          <p:nvPr/>
        </p:nvCxnSpPr>
        <p:spPr>
          <a:xfrm flipV="1">
            <a:off x="1786825" y="1329790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>
            <a:stCxn id="43" idx="2"/>
            <a:endCxn id="68" idx="6"/>
          </p:cNvCxnSpPr>
          <p:nvPr/>
        </p:nvCxnSpPr>
        <p:spPr>
          <a:xfrm flipH="1" flipV="1">
            <a:off x="2987824" y="1178717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>
            <a:stCxn id="43" idx="2"/>
            <a:endCxn id="18" idx="6"/>
          </p:cNvCxnSpPr>
          <p:nvPr/>
        </p:nvCxnSpPr>
        <p:spPr>
          <a:xfrm flipH="1">
            <a:off x="2987824" y="1329792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>
            <a:stCxn id="44" idx="2"/>
            <a:endCxn id="19" idx="6"/>
          </p:cNvCxnSpPr>
          <p:nvPr/>
        </p:nvCxnSpPr>
        <p:spPr>
          <a:xfrm flipH="1" flipV="1">
            <a:off x="2987824" y="1745355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>
            <a:stCxn id="44" idx="2"/>
            <a:endCxn id="21" idx="6"/>
          </p:cNvCxnSpPr>
          <p:nvPr/>
        </p:nvCxnSpPr>
        <p:spPr>
          <a:xfrm flipH="1">
            <a:off x="2987824" y="1874631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>
            <a:stCxn id="45" idx="2"/>
            <a:endCxn id="22" idx="6"/>
          </p:cNvCxnSpPr>
          <p:nvPr/>
        </p:nvCxnSpPr>
        <p:spPr>
          <a:xfrm flipH="1" flipV="1">
            <a:off x="2987824" y="2321648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>
            <a:stCxn id="45" idx="2"/>
            <a:endCxn id="23" idx="6"/>
          </p:cNvCxnSpPr>
          <p:nvPr/>
        </p:nvCxnSpPr>
        <p:spPr>
          <a:xfrm flipH="1">
            <a:off x="2987824" y="2419471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>
            <a:stCxn id="67" idx="3"/>
            <a:endCxn id="4" idx="7"/>
          </p:cNvCxnSpPr>
          <p:nvPr/>
        </p:nvCxnSpPr>
        <p:spPr>
          <a:xfrm flipH="1">
            <a:off x="1152724" y="1414348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stCxn id="17" idx="6"/>
            <a:endCxn id="39" idx="2"/>
          </p:cNvCxnSpPr>
          <p:nvPr/>
        </p:nvCxnSpPr>
        <p:spPr>
          <a:xfrm flipV="1">
            <a:off x="1786824" y="241946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/>
          <p:cNvCxnSpPr>
            <a:stCxn id="69" idx="2"/>
            <a:endCxn id="44" idx="6"/>
          </p:cNvCxnSpPr>
          <p:nvPr/>
        </p:nvCxnSpPr>
        <p:spPr>
          <a:xfrm flipH="1">
            <a:off x="3515017" y="1874631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>
            <a:stCxn id="69" idx="1"/>
            <a:endCxn id="43" idx="5"/>
          </p:cNvCxnSpPr>
          <p:nvPr/>
        </p:nvCxnSpPr>
        <p:spPr>
          <a:xfrm flipH="1" flipV="1">
            <a:off x="3479993" y="1414348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>
            <a:stCxn id="69" idx="3"/>
            <a:endCxn id="45" idx="7"/>
          </p:cNvCxnSpPr>
          <p:nvPr/>
        </p:nvCxnSpPr>
        <p:spPr>
          <a:xfrm flipH="1">
            <a:off x="3479992" y="1959187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5822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88</Words>
  <Application>Microsoft Office PowerPoint</Application>
  <PresentationFormat>Affichage à l'écran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15</cp:revision>
  <dcterms:created xsi:type="dcterms:W3CDTF">2018-01-25T09:22:51Z</dcterms:created>
  <dcterms:modified xsi:type="dcterms:W3CDTF">2018-02-03T19:35:16Z</dcterms:modified>
</cp:coreProperties>
</file>