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019" autoAdjust="0"/>
  </p:normalViewPr>
  <p:slideViewPr>
    <p:cSldViewPr>
      <p:cViewPr varScale="1">
        <p:scale>
          <a:sx n="103" d="100"/>
          <a:sy n="103" d="100"/>
        </p:scale>
        <p:origin x="5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Connecteur droit 191"/>
          <p:cNvCxnSpPr/>
          <p:nvPr/>
        </p:nvCxnSpPr>
        <p:spPr>
          <a:xfrm flipV="1">
            <a:off x="5043173" y="5371776"/>
            <a:ext cx="0" cy="10538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691681" y="80629"/>
            <a:ext cx="0" cy="4680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695062" y="548681"/>
            <a:ext cx="72008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411761" y="548681"/>
            <a:ext cx="0" cy="72008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691681" y="1268761"/>
            <a:ext cx="72008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691680" y="1268760"/>
            <a:ext cx="0" cy="4680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934708" y="314655"/>
            <a:ext cx="234026" cy="2340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411761" y="791708"/>
            <a:ext cx="234026" cy="2340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934708" y="1277763"/>
            <a:ext cx="234026" cy="2340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2051721" y="197642"/>
            <a:ext cx="0" cy="1431159"/>
          </a:xfrm>
          <a:prstGeom prst="line">
            <a:avLst/>
          </a:prstGeom>
          <a:ln w="127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1803074" y="915452"/>
            <a:ext cx="957487" cy="10788"/>
          </a:xfrm>
          <a:prstGeom prst="line">
            <a:avLst/>
          </a:prstGeom>
          <a:ln w="127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1829424" y="616266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24" y="616266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/>
          <p:cNvGrpSpPr/>
          <p:nvPr/>
        </p:nvGrpSpPr>
        <p:grpSpPr>
          <a:xfrm>
            <a:off x="1010986" y="838683"/>
            <a:ext cx="153538" cy="153538"/>
            <a:chOff x="701666" y="2891749"/>
            <a:chExt cx="153538" cy="153538"/>
          </a:xfrm>
        </p:grpSpPr>
        <p:sp>
          <p:nvSpPr>
            <p:cNvPr id="17" name="Ellipse 16"/>
            <p:cNvSpPr/>
            <p:nvPr/>
          </p:nvSpPr>
          <p:spPr>
            <a:xfrm>
              <a:off x="755576" y="2945659"/>
              <a:ext cx="45719" cy="45719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01666" y="2891749"/>
              <a:ext cx="153538" cy="15353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832897" y="823119"/>
                <a:ext cx="1116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97" y="823119"/>
                <a:ext cx="111633" cy="184666"/>
              </a:xfrm>
              <a:prstGeom prst="rect">
                <a:avLst/>
              </a:prstGeom>
              <a:blipFill>
                <a:blip r:embed="rId3"/>
                <a:stretch>
                  <a:fillRect l="-22222" t="-26667" r="-9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/>
          <p:cNvCxnSpPr/>
          <p:nvPr/>
        </p:nvCxnSpPr>
        <p:spPr>
          <a:xfrm>
            <a:off x="1087755" y="915452"/>
            <a:ext cx="391283" cy="0"/>
          </a:xfrm>
          <a:prstGeom prst="line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086129" y="926240"/>
            <a:ext cx="1626" cy="351523"/>
          </a:xfrm>
          <a:prstGeom prst="line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1386492" y="676838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492" y="676838"/>
                <a:ext cx="124458" cy="184666"/>
              </a:xfrm>
              <a:prstGeom prst="rect">
                <a:avLst/>
              </a:prstGeom>
              <a:blipFill>
                <a:blip r:embed="rId4"/>
                <a:stretch>
                  <a:fillRect l="-28571" t="-26667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820072" y="1102001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72" y="1102001"/>
                <a:ext cx="121700" cy="184666"/>
              </a:xfrm>
              <a:prstGeom prst="rect">
                <a:avLst/>
              </a:prstGeom>
              <a:blipFill>
                <a:blip r:embed="rId5"/>
                <a:stretch>
                  <a:fillRect l="-21053" t="-30000" r="-947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Imag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894" y="-36383"/>
            <a:ext cx="5942331" cy="2518495"/>
          </a:xfrm>
          <a:prstGeom prst="rect">
            <a:avLst/>
          </a:prstGeom>
        </p:spPr>
      </p:pic>
      <p:cxnSp>
        <p:nvCxnSpPr>
          <p:cNvPr id="58" name="Connecteur droit 57"/>
          <p:cNvCxnSpPr>
            <a:stCxn id="16" idx="4"/>
          </p:cNvCxnSpPr>
          <p:nvPr/>
        </p:nvCxnSpPr>
        <p:spPr>
          <a:xfrm>
            <a:off x="2051721" y="1511789"/>
            <a:ext cx="0" cy="3510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2051721" y="1862827"/>
            <a:ext cx="7088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>
            <a:off x="2057341" y="-36383"/>
            <a:ext cx="7088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2051721" y="-36383"/>
            <a:ext cx="0" cy="3510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2760561" y="-36383"/>
            <a:ext cx="0" cy="18992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endCxn id="15" idx="6"/>
          </p:cNvCxnSpPr>
          <p:nvPr/>
        </p:nvCxnSpPr>
        <p:spPr>
          <a:xfrm flipH="1" flipV="1">
            <a:off x="2645787" y="908721"/>
            <a:ext cx="11477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èche vers le bas 72"/>
          <p:cNvSpPr/>
          <p:nvPr/>
        </p:nvSpPr>
        <p:spPr>
          <a:xfrm rot="16200000">
            <a:off x="2139764" y="3133453"/>
            <a:ext cx="243027" cy="5040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9" name="Groupe 78"/>
          <p:cNvGrpSpPr/>
          <p:nvPr/>
        </p:nvGrpSpPr>
        <p:grpSpPr>
          <a:xfrm>
            <a:off x="533317" y="2946939"/>
            <a:ext cx="662652" cy="504056"/>
            <a:chOff x="1691680" y="3176972"/>
            <a:chExt cx="662652" cy="504056"/>
          </a:xfrm>
        </p:grpSpPr>
        <p:cxnSp>
          <p:nvCxnSpPr>
            <p:cNvPr id="74" name="Connecteur droit 73"/>
            <p:cNvCxnSpPr>
              <a:stCxn id="76" idx="1"/>
            </p:cNvCxnSpPr>
            <p:nvPr/>
          </p:nvCxnSpPr>
          <p:spPr>
            <a:xfrm flipH="1">
              <a:off x="1691680" y="3429000"/>
              <a:ext cx="36004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2051721" y="3176972"/>
              <a:ext cx="22226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120306" y="3310772"/>
              <a:ext cx="234026" cy="23402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0" name="Flèche à angle droit 109"/>
          <p:cNvSpPr/>
          <p:nvPr/>
        </p:nvSpPr>
        <p:spPr>
          <a:xfrm rot="8100000">
            <a:off x="537996" y="1832440"/>
            <a:ext cx="710118" cy="610854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Flèche à angle droit 110"/>
          <p:cNvSpPr/>
          <p:nvPr/>
        </p:nvSpPr>
        <p:spPr>
          <a:xfrm rot="5400000">
            <a:off x="3646901" y="5293859"/>
            <a:ext cx="710118" cy="610854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8565323" y="3404380"/>
            <a:ext cx="222266" cy="50405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0" name="Groupe 159"/>
          <p:cNvGrpSpPr/>
          <p:nvPr/>
        </p:nvGrpSpPr>
        <p:grpSpPr>
          <a:xfrm>
            <a:off x="3150894" y="2561855"/>
            <a:ext cx="2842212" cy="1945431"/>
            <a:chOff x="3511199" y="3175757"/>
            <a:chExt cx="2842212" cy="1945431"/>
          </a:xfrm>
        </p:grpSpPr>
        <p:grpSp>
          <p:nvGrpSpPr>
            <p:cNvPr id="161" name="Groupe 160"/>
            <p:cNvGrpSpPr/>
            <p:nvPr/>
          </p:nvGrpSpPr>
          <p:grpSpPr>
            <a:xfrm>
              <a:off x="3511199" y="3176972"/>
              <a:ext cx="662652" cy="504056"/>
              <a:chOff x="1691680" y="3176972"/>
              <a:chExt cx="662652" cy="504056"/>
            </a:xfrm>
          </p:grpSpPr>
          <p:cxnSp>
            <p:nvCxnSpPr>
              <p:cNvPr id="179" name="Connecteur droit 178"/>
              <p:cNvCxnSpPr>
                <a:stCxn id="180" idx="1"/>
              </p:cNvCxnSpPr>
              <p:nvPr/>
            </p:nvCxnSpPr>
            <p:spPr>
              <a:xfrm flipH="1">
                <a:off x="1691680" y="3429000"/>
                <a:ext cx="36004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2051721" y="3176972"/>
                <a:ext cx="222266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1" name="Ellipse 180"/>
              <p:cNvSpPr/>
              <p:nvPr/>
            </p:nvSpPr>
            <p:spPr>
              <a:xfrm>
                <a:off x="2120306" y="3310772"/>
                <a:ext cx="234026" cy="2340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 rot="10800000">
              <a:off x="5690759" y="3175757"/>
              <a:ext cx="662652" cy="504056"/>
              <a:chOff x="1691680" y="3176972"/>
              <a:chExt cx="662652" cy="504056"/>
            </a:xfrm>
          </p:grpSpPr>
          <p:cxnSp>
            <p:nvCxnSpPr>
              <p:cNvPr id="176" name="Connecteur droit 175"/>
              <p:cNvCxnSpPr>
                <a:stCxn id="177" idx="1"/>
              </p:cNvCxnSpPr>
              <p:nvPr/>
            </p:nvCxnSpPr>
            <p:spPr>
              <a:xfrm flipH="1">
                <a:off x="1691680" y="3429000"/>
                <a:ext cx="36004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2051721" y="3176972"/>
                <a:ext cx="222266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8" name="Ellipse 177"/>
              <p:cNvSpPr/>
              <p:nvPr/>
            </p:nvSpPr>
            <p:spPr>
              <a:xfrm>
                <a:off x="2120306" y="3310772"/>
                <a:ext cx="234026" cy="2340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3" name="Groupe 162"/>
            <p:cNvGrpSpPr/>
            <p:nvPr/>
          </p:nvGrpSpPr>
          <p:grpSpPr>
            <a:xfrm>
              <a:off x="3511199" y="4617132"/>
              <a:ext cx="662652" cy="504056"/>
              <a:chOff x="1691680" y="3176972"/>
              <a:chExt cx="662652" cy="504056"/>
            </a:xfrm>
          </p:grpSpPr>
          <p:cxnSp>
            <p:nvCxnSpPr>
              <p:cNvPr id="173" name="Connecteur droit 172"/>
              <p:cNvCxnSpPr>
                <a:stCxn id="174" idx="1"/>
              </p:cNvCxnSpPr>
              <p:nvPr/>
            </p:nvCxnSpPr>
            <p:spPr>
              <a:xfrm flipH="1">
                <a:off x="1691680" y="3429000"/>
                <a:ext cx="36004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Rectangle 173"/>
              <p:cNvSpPr/>
              <p:nvPr/>
            </p:nvSpPr>
            <p:spPr>
              <a:xfrm>
                <a:off x="2051721" y="3176972"/>
                <a:ext cx="222266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2120306" y="3310772"/>
                <a:ext cx="234026" cy="2340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4" name="Groupe 163"/>
            <p:cNvGrpSpPr/>
            <p:nvPr/>
          </p:nvGrpSpPr>
          <p:grpSpPr>
            <a:xfrm rot="10800000">
              <a:off x="5690759" y="4615917"/>
              <a:ext cx="662652" cy="504056"/>
              <a:chOff x="1691680" y="3176972"/>
              <a:chExt cx="662652" cy="504056"/>
            </a:xfrm>
          </p:grpSpPr>
          <p:cxnSp>
            <p:nvCxnSpPr>
              <p:cNvPr id="170" name="Connecteur droit 169"/>
              <p:cNvCxnSpPr>
                <a:stCxn id="171" idx="1"/>
              </p:cNvCxnSpPr>
              <p:nvPr/>
            </p:nvCxnSpPr>
            <p:spPr>
              <a:xfrm flipH="1">
                <a:off x="1691680" y="3429000"/>
                <a:ext cx="36004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Rectangle 170"/>
              <p:cNvSpPr/>
              <p:nvPr/>
            </p:nvSpPr>
            <p:spPr>
              <a:xfrm>
                <a:off x="2051721" y="3176972"/>
                <a:ext cx="222266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2120306" y="3310772"/>
                <a:ext cx="234026" cy="2340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65" name="Connecteur droit 164"/>
            <p:cNvCxnSpPr/>
            <p:nvPr/>
          </p:nvCxnSpPr>
          <p:spPr>
            <a:xfrm>
              <a:off x="3511199" y="3429000"/>
              <a:ext cx="0" cy="143894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6353411" y="3427785"/>
              <a:ext cx="0" cy="143894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>
              <a:stCxn id="178" idx="6"/>
              <a:endCxn id="181" idx="6"/>
            </p:cNvCxnSpPr>
            <p:nvPr/>
          </p:nvCxnSpPr>
          <p:spPr>
            <a:xfrm flipH="1" flipV="1">
              <a:off x="4173851" y="3427785"/>
              <a:ext cx="1516908" cy="121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>
              <a:stCxn id="172" idx="6"/>
              <a:endCxn id="175" idx="6"/>
            </p:cNvCxnSpPr>
            <p:nvPr/>
          </p:nvCxnSpPr>
          <p:spPr>
            <a:xfrm flipH="1" flipV="1">
              <a:off x="4173851" y="4867945"/>
              <a:ext cx="1516908" cy="121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flipV="1">
              <a:off x="4932305" y="3429001"/>
              <a:ext cx="0" cy="14377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7303079" y="3404380"/>
            <a:ext cx="222266" cy="50405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/>
          <p:cNvCxnSpPr/>
          <p:nvPr/>
        </p:nvCxnSpPr>
        <p:spPr>
          <a:xfrm flipV="1">
            <a:off x="8676456" y="3198967"/>
            <a:ext cx="0" cy="10538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7414213" y="3216122"/>
            <a:ext cx="126224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 flipV="1">
            <a:off x="7414212" y="3198967"/>
            <a:ext cx="0" cy="10538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>
            <a:endCxn id="184" idx="1"/>
          </p:cNvCxnSpPr>
          <p:nvPr/>
        </p:nvCxnSpPr>
        <p:spPr>
          <a:xfrm flipV="1">
            <a:off x="6950621" y="3656408"/>
            <a:ext cx="352458" cy="356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8791542" y="3652839"/>
            <a:ext cx="352458" cy="356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932040" y="5577189"/>
            <a:ext cx="222266" cy="50405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3" name="Connecteur droit 192"/>
          <p:cNvCxnSpPr>
            <a:endCxn id="191" idx="1"/>
          </p:cNvCxnSpPr>
          <p:nvPr/>
        </p:nvCxnSpPr>
        <p:spPr>
          <a:xfrm flipV="1">
            <a:off x="4579582" y="5829217"/>
            <a:ext cx="352458" cy="356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èche vers le bas 193"/>
          <p:cNvSpPr/>
          <p:nvPr/>
        </p:nvSpPr>
        <p:spPr>
          <a:xfrm rot="16200000">
            <a:off x="6330118" y="3394248"/>
            <a:ext cx="243027" cy="5040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8795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10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87</cp:revision>
  <dcterms:created xsi:type="dcterms:W3CDTF">2011-11-17T16:11:22Z</dcterms:created>
  <dcterms:modified xsi:type="dcterms:W3CDTF">2021-03-09T08:59:04Z</dcterms:modified>
</cp:coreProperties>
</file>