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2" r:id="rId6"/>
    <p:sldId id="264" r:id="rId7"/>
    <p:sldId id="261" r:id="rId8"/>
    <p:sldId id="265" r:id="rId9"/>
    <p:sldId id="260" r:id="rId10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308" y="-32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>
                <a:latin typeface="Tw Cen MT" pitchFamily="34" charset="0"/>
              </a:rPr>
              <a:t>Cycle 2 </a:t>
            </a:r>
            <a:r>
              <a:rPr lang="fr-FR" sz="1050" b="1" dirty="0">
                <a:latin typeface="Tw Cen MT" pitchFamily="34" charset="0"/>
              </a:rPr>
              <a:t>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46537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du robot haptique</a:t>
            </a:r>
          </a:p>
          <a:p>
            <a:pPr algn="ctr"/>
            <a:r>
              <a:rPr lang="fr-FR" sz="1000" i="1" dirty="0"/>
              <a:t>Nombre de mobilités du robot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Graphe de structure – Indiquer en rouge les liaisons/pièces non </a:t>
            </a:r>
            <a:r>
              <a:rPr lang="fr-FR" sz="1000" i="1"/>
              <a:t>modélisées dans </a:t>
            </a:r>
            <a:r>
              <a:rPr lang="fr-FR" sz="1000" i="1" dirty="0"/>
              <a:t>Meca3D 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67629"/>
            <a:ext cx="193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du système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5437892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177136" y="2861322"/>
            <a:ext cx="345638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360877" y="554365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d’un bras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905328" y="5013174"/>
            <a:ext cx="1728192" cy="15841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09120"/>
            <a:ext cx="5437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89BECA1-2E63-4709-9E6C-E5766849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99360"/>
              </p:ext>
            </p:extLst>
          </p:nvPr>
        </p:nvGraphicFramePr>
        <p:xfrm>
          <a:off x="632521" y="2961694"/>
          <a:ext cx="2520279" cy="15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Cycles  et </a:t>
                      </a:r>
                      <a:r>
                        <a:rPr lang="fr-FR" sz="1000" dirty="0" err="1">
                          <a:solidFill>
                            <a:schemeClr val="tx1"/>
                          </a:solidFill>
                        </a:rPr>
                        <a:t>Ec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28E85914-4C7B-4021-8FA9-566819D1C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19851"/>
              </p:ext>
            </p:extLst>
          </p:nvPr>
        </p:nvGraphicFramePr>
        <p:xfrm>
          <a:off x="3256338" y="2961694"/>
          <a:ext cx="2520279" cy="15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67EE07B2-D510-48D4-946A-4644A25C611F}"/>
              </a:ext>
            </a:extLst>
          </p:cNvPr>
          <p:cNvSpPr txBox="1"/>
          <p:nvPr/>
        </p:nvSpPr>
        <p:spPr>
          <a:xfrm>
            <a:off x="6174680" y="288236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« Gestion » des mobilités par </a:t>
            </a:r>
            <a:r>
              <a:rPr lang="fr-FR" sz="1000" i="1" dirty="0" err="1"/>
              <a:t>méca</a:t>
            </a:r>
            <a:r>
              <a:rPr lang="fr-FR" sz="1000" i="1" dirty="0"/>
              <a:t> 3D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3E6E77-6F3C-4C5D-9E5E-BB3E956602A2}"/>
              </a:ext>
            </a:extLst>
          </p:cNvPr>
          <p:cNvSpPr txBox="1"/>
          <p:nvPr/>
        </p:nvSpPr>
        <p:spPr>
          <a:xfrm>
            <a:off x="6167123" y="376691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« Gestion » de l’hyperstatisme par </a:t>
            </a:r>
            <a:r>
              <a:rPr lang="fr-FR" sz="1000" i="1" dirty="0" err="1"/>
              <a:t>méca</a:t>
            </a:r>
            <a:r>
              <a:rPr lang="fr-FR" sz="1000" i="1" dirty="0"/>
              <a:t> 3D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86529E8-F107-4629-85F9-6234703B5B14}"/>
              </a:ext>
            </a:extLst>
          </p:cNvPr>
          <p:cNvSpPr txBox="1"/>
          <p:nvPr/>
        </p:nvSpPr>
        <p:spPr>
          <a:xfrm>
            <a:off x="537392" y="6330225"/>
            <a:ext cx="22553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hyperstatique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85360F-3758-4B97-9BA1-15C5044603B7}"/>
              </a:ext>
            </a:extLst>
          </p:cNvPr>
          <p:cNvSpPr/>
          <p:nvPr/>
        </p:nvSpPr>
        <p:spPr>
          <a:xfrm>
            <a:off x="2963664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F493229-20B5-4C40-921E-F49C87576E29}"/>
              </a:ext>
            </a:extLst>
          </p:cNvPr>
          <p:cNvSpPr txBox="1"/>
          <p:nvPr/>
        </p:nvSpPr>
        <p:spPr>
          <a:xfrm>
            <a:off x="2977836" y="6197242"/>
            <a:ext cx="225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(proposé par les modélisateurs)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403860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418032" y="6197242"/>
            <a:ext cx="22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</a:t>
            </a:r>
          </a:p>
          <a:p>
            <a:pPr algn="ctr"/>
            <a:r>
              <a:rPr lang="fr-FR" sz="800" i="1" dirty="0"/>
              <a:t>(proposé par les simulateurs via </a:t>
            </a:r>
            <a:r>
              <a:rPr lang="fr-FR" sz="800" i="1" dirty="0" err="1"/>
              <a:t>méca</a:t>
            </a:r>
            <a:r>
              <a:rPr lang="fr-FR" sz="800" i="1" dirty="0"/>
              <a:t> 3D)</a:t>
            </a:r>
            <a:endParaRPr lang="fr-FR" sz="1000" i="1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C93C542-764A-4EE1-9E61-5B5839B086EB}"/>
              </a:ext>
            </a:extLst>
          </p:cNvPr>
          <p:cNvSpPr txBox="1"/>
          <p:nvPr/>
        </p:nvSpPr>
        <p:spPr>
          <a:xfrm>
            <a:off x="7895315" y="500449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Conditions géométriques pour prendre en compte l’hyperstatisme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A3F1D6E-DCC9-4264-B7AC-B5A529CE7BCF}"/>
              </a:ext>
            </a:extLst>
          </p:cNvPr>
          <p:cNvSpPr txBox="1"/>
          <p:nvPr/>
        </p:nvSpPr>
        <p:spPr>
          <a:xfrm>
            <a:off x="7895315" y="596765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Solutions mises en place pour réaliser l’assemblage d’un bras</a:t>
            </a:r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>
                <a:latin typeface="Tw Cen MT" pitchFamily="34" charset="0"/>
              </a:rPr>
              <a:t>Cycle 2 </a:t>
            </a:r>
            <a:r>
              <a:rPr lang="fr-FR" sz="1050" b="1" dirty="0">
                <a:latin typeface="Tw Cen MT" pitchFamily="34" charset="0"/>
              </a:rPr>
              <a:t>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357651"/>
            <a:ext cx="216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 et </a:t>
            </a:r>
            <a:r>
              <a:rPr lang="fr-FR" sz="1400" b="1" dirty="0" err="1"/>
              <a:t>mddélisation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du robot haptique</a:t>
            </a:r>
          </a:p>
          <a:p>
            <a:pPr algn="ctr"/>
            <a:r>
              <a:rPr lang="fr-FR" sz="1000" i="1" dirty="0"/>
              <a:t>Nombre de mobilités utiles du robot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Graphe de structure – Indiquer en rouge les liaisons/pièces non modélisées dans Meca3D 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98406"/>
            <a:ext cx="193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Analyse de l’hyperstaticité du système complet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5437892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177136" y="2861322"/>
            <a:ext cx="345638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360877" y="554365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d’un bras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905328" y="5013174"/>
            <a:ext cx="1728192" cy="15841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09120"/>
            <a:ext cx="5437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089BECA1-2E63-4709-9E6C-E576684939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839410"/>
                  </p:ext>
                </p:extLst>
              </p:nvPr>
            </p:nvGraphicFramePr>
            <p:xfrm>
              <a:off x="632521" y="2961696"/>
              <a:ext cx="2520279" cy="1547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5×6=30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7×3×1=21</m:t>
                                </m:r>
                              </m:oMath>
                            </m:oMathPara>
                          </a14:m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fr-F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−21+30=12</m:t>
                                </m:r>
                              </m:oMath>
                            </m:oMathPara>
                          </a14:m>
                          <a:endParaRPr lang="fr-FR" sz="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089BECA1-2E63-4709-9E6C-E576684939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839410"/>
                  </p:ext>
                </p:extLst>
              </p:nvPr>
            </p:nvGraphicFramePr>
            <p:xfrm>
              <a:off x="632521" y="2961696"/>
              <a:ext cx="2520279" cy="1547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66667" r="-10071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166667" r="-1449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60870" r="-10071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260870" r="-144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68889" r="-10071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368889" r="-1449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68889" r="-10071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468889" r="-144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au 49">
                <a:extLst>
                  <a:ext uri="{FF2B5EF4-FFF2-40B4-BE49-F238E27FC236}">
                    <a16:creationId xmlns:a16="http://schemas.microsoft.com/office/drawing/2014/main" id="{28E85914-4C7B-4021-8FA9-566819D1C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918265"/>
                  </p:ext>
                </p:extLst>
              </p:nvPr>
            </p:nvGraphicFramePr>
            <p:xfrm>
              <a:off x="3256338" y="2961694"/>
              <a:ext cx="2520279" cy="1547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16×6=96</m:t>
                                </m:r>
                              </m:oMath>
                            </m:oMathPara>
                          </a14:m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21×5=105</m:t>
                                </m:r>
                              </m:oMath>
                            </m:oMathPara>
                          </a14:m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fr-F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au 49">
                <a:extLst>
                  <a:ext uri="{FF2B5EF4-FFF2-40B4-BE49-F238E27FC236}">
                    <a16:creationId xmlns:a16="http://schemas.microsoft.com/office/drawing/2014/main" id="{28E85914-4C7B-4021-8FA9-566819D1C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918265"/>
                  </p:ext>
                </p:extLst>
              </p:nvPr>
            </p:nvGraphicFramePr>
            <p:xfrm>
              <a:off x="3256338" y="2961694"/>
              <a:ext cx="2520279" cy="1547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166667" r="-10144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166667" r="-1449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260870" r="-101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260870" r="-144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368889" r="-10144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368889" r="-1449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468889" r="-10144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468889" r="-144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ZoneTexte 50">
            <a:extLst>
              <a:ext uri="{FF2B5EF4-FFF2-40B4-BE49-F238E27FC236}">
                <a16:creationId xmlns:a16="http://schemas.microsoft.com/office/drawing/2014/main" id="{67EE07B2-D510-48D4-946A-4644A25C611F}"/>
              </a:ext>
            </a:extLst>
          </p:cNvPr>
          <p:cNvSpPr txBox="1"/>
          <p:nvPr/>
        </p:nvSpPr>
        <p:spPr>
          <a:xfrm>
            <a:off x="6174680" y="288236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/>
              <a:t>« Gestion » des mobilités par </a:t>
            </a:r>
            <a:r>
              <a:rPr lang="fr-FR" sz="1000" b="1" i="1" dirty="0" err="1"/>
              <a:t>méca</a:t>
            </a:r>
            <a:r>
              <a:rPr lang="fr-FR" sz="1000" b="1" i="1" dirty="0"/>
              <a:t> 3D</a:t>
            </a:r>
          </a:p>
          <a:p>
            <a:pPr algn="ctr"/>
            <a:endParaRPr lang="fr-FR" sz="1000" i="1" dirty="0"/>
          </a:p>
          <a:p>
            <a:r>
              <a:rPr lang="fr-FR" sz="1000" dirty="0"/>
              <a:t>Pour un mécanisme à 3 mobilités, </a:t>
            </a:r>
            <a:r>
              <a:rPr lang="fr-FR" sz="1000" dirty="0" err="1"/>
              <a:t>méca</a:t>
            </a:r>
            <a:r>
              <a:rPr lang="fr-FR" sz="1000" dirty="0"/>
              <a:t> 3D demande d’imposer 3 mouvements.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3E6E77-6F3C-4C5D-9E5E-BB3E956602A2}"/>
              </a:ext>
            </a:extLst>
          </p:cNvPr>
          <p:cNvSpPr txBox="1"/>
          <p:nvPr/>
        </p:nvSpPr>
        <p:spPr>
          <a:xfrm>
            <a:off x="6167123" y="376691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/>
              <a:t>« Gestion » de l’hyperstatisme par </a:t>
            </a:r>
            <a:r>
              <a:rPr lang="fr-FR" sz="1000" b="1" i="1" dirty="0" err="1"/>
              <a:t>méca</a:t>
            </a:r>
            <a:r>
              <a:rPr lang="fr-FR" sz="1000" b="1" i="1" dirty="0"/>
              <a:t> 3D</a:t>
            </a:r>
          </a:p>
          <a:p>
            <a:pPr algn="ctr"/>
            <a:endParaRPr lang="fr-FR" sz="1000" i="1" dirty="0"/>
          </a:p>
          <a:p>
            <a:r>
              <a:rPr lang="fr-FR" sz="1000" dirty="0"/>
              <a:t>Pour un système ayant un degré d’hyperstatisme </a:t>
            </a:r>
            <a:r>
              <a:rPr lang="fr-FR" sz="1000" b="1" dirty="0"/>
              <a:t>h, </a:t>
            </a:r>
            <a:r>
              <a:rPr lang="fr-FR" sz="1000" dirty="0" err="1"/>
              <a:t>Méca</a:t>
            </a:r>
            <a:r>
              <a:rPr lang="fr-FR" sz="1000" dirty="0"/>
              <a:t> 3D impose (arbitrairement ?) h composantes statiques nulles.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86529E8-F107-4629-85F9-6234703B5B14}"/>
              </a:ext>
            </a:extLst>
          </p:cNvPr>
          <p:cNvSpPr txBox="1"/>
          <p:nvPr/>
        </p:nvSpPr>
        <p:spPr>
          <a:xfrm>
            <a:off x="537392" y="6330225"/>
            <a:ext cx="22553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hyperstatique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85360F-3758-4B97-9BA1-15C5044603B7}"/>
              </a:ext>
            </a:extLst>
          </p:cNvPr>
          <p:cNvSpPr/>
          <p:nvPr/>
        </p:nvSpPr>
        <p:spPr>
          <a:xfrm>
            <a:off x="2963664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F493229-20B5-4C40-921E-F49C87576E29}"/>
              </a:ext>
            </a:extLst>
          </p:cNvPr>
          <p:cNvSpPr txBox="1"/>
          <p:nvPr/>
        </p:nvSpPr>
        <p:spPr>
          <a:xfrm>
            <a:off x="2977836" y="6423139"/>
            <a:ext cx="2255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Analyse de l’hyperstaticité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403860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418032" y="6197242"/>
            <a:ext cx="22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</a:t>
            </a:r>
          </a:p>
          <a:p>
            <a:pPr algn="ctr"/>
            <a:r>
              <a:rPr lang="fr-FR" sz="800" i="1" dirty="0"/>
              <a:t>(proposé par les simulateurs via </a:t>
            </a:r>
            <a:r>
              <a:rPr lang="fr-FR" sz="800" i="1" dirty="0" err="1"/>
              <a:t>méca</a:t>
            </a:r>
            <a:r>
              <a:rPr lang="fr-FR" sz="800" i="1" dirty="0"/>
              <a:t> 3D)</a:t>
            </a:r>
            <a:endParaRPr lang="fr-FR" sz="1000" i="1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C93C542-764A-4EE1-9E61-5B5839B086EB}"/>
              </a:ext>
            </a:extLst>
          </p:cNvPr>
          <p:cNvSpPr txBox="1"/>
          <p:nvPr/>
        </p:nvSpPr>
        <p:spPr>
          <a:xfrm>
            <a:off x="7895315" y="500449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Conditions géométriques pour prendre en compte l’hyperstatisme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A3F1D6E-DCC9-4264-B7AC-B5A529CE7BCF}"/>
              </a:ext>
            </a:extLst>
          </p:cNvPr>
          <p:cNvSpPr txBox="1"/>
          <p:nvPr/>
        </p:nvSpPr>
        <p:spPr>
          <a:xfrm>
            <a:off x="7895315" y="596765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Solutions mises en place pour réaliser l’assemblage d’un bras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660D1-7F9A-B32B-5B22-D104A43A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05" y="535236"/>
            <a:ext cx="3396083" cy="19473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FC7702-B5D4-70AE-5A77-5F71BC722E7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16" y="627449"/>
            <a:ext cx="1394079" cy="927168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D3BAE6-D560-DBF2-AC36-97A6C64D5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250" y="624956"/>
            <a:ext cx="2867910" cy="16117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2CE79A-3C24-D4CB-317F-7E4AEA8F4324}"/>
              </a:ext>
            </a:extLst>
          </p:cNvPr>
          <p:cNvSpPr txBox="1"/>
          <p:nvPr/>
        </p:nvSpPr>
        <p:spPr>
          <a:xfrm>
            <a:off x="4267599" y="1725053"/>
            <a:ext cx="169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Choix de modèle 1 : Toutes les liaisons sont des liaisons pivot. On ne modélise pas le moteur + cabestan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119A20F-E33C-03A9-4EE8-9A81F47CF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21" y="5018384"/>
            <a:ext cx="2177601" cy="1459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146507C4-E3A8-12B8-4938-DD35B3490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685111"/>
                  </p:ext>
                </p:extLst>
              </p:nvPr>
            </p:nvGraphicFramePr>
            <p:xfrm>
              <a:off x="3100248" y="5052340"/>
              <a:ext cx="1996768" cy="134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384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998384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</a:tblGrid>
                  <a:tr h="318747">
                    <a:tc>
                      <a:txBody>
                        <a:bodyPr/>
                        <a:lstStyle/>
                        <a:p>
                          <a:pPr algn="ctr"/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6079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58459">
                    <a:tc>
                      <a:txBody>
                        <a:bodyPr/>
                        <a:lstStyle/>
                        <a:p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9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10727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7×3×1=21</m:t>
                                </m:r>
                              </m:oMath>
                            </m:oMathPara>
                          </a14:m>
                          <a:endParaRPr lang="fr-FR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29160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z="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fr-FR" sz="5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−21+30=12</m:t>
                                </m:r>
                              </m:oMath>
                            </m:oMathPara>
                          </a14:m>
                          <a:endParaRPr lang="fr-FR" sz="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146507C4-E3A8-12B8-4938-DD35B3490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685111"/>
                  </p:ext>
                </p:extLst>
              </p:nvPr>
            </p:nvGraphicFramePr>
            <p:xfrm>
              <a:off x="3100248" y="5052340"/>
              <a:ext cx="1996768" cy="134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384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998384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6079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220" t="-130233" r="-122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58459">
                    <a:tc>
                      <a:txBody>
                        <a:bodyPr/>
                        <a:lstStyle/>
                        <a:p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9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220" t="-230233" r="-12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220" t="-355000" r="-1220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220" t="-455000" r="-1220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474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>
                <a:latin typeface="Tw Cen MT" pitchFamily="34" charset="0"/>
              </a:rPr>
              <a:t>Cycle 2 </a:t>
            </a:r>
            <a:r>
              <a:rPr lang="fr-FR" sz="1050" b="1" dirty="0">
                <a:latin typeface="Tw Cen MT" pitchFamily="34" charset="0"/>
              </a:rPr>
              <a:t>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357651"/>
            <a:ext cx="216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 et </a:t>
            </a:r>
            <a:r>
              <a:rPr lang="fr-FR" sz="1400" b="1" dirty="0" err="1"/>
              <a:t>mddélisation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du robot haptique</a:t>
            </a:r>
          </a:p>
          <a:p>
            <a:pPr algn="ctr"/>
            <a:r>
              <a:rPr lang="fr-FR" sz="1000" i="1" dirty="0"/>
              <a:t>Nombre de mobilités utiles du robot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Graphe de structure – Indiquer en rouge les liaisons/pièces non modélisées dans Meca3D 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98406"/>
            <a:ext cx="193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Analyse de l’hyperstaticité du système complet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5437892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177136" y="2861322"/>
            <a:ext cx="345638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360877" y="554365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d’un bras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905328" y="5013174"/>
            <a:ext cx="1728192" cy="15841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81128"/>
            <a:ext cx="5437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 : On ne tient pas compte des cabestans et des poulies dans </a:t>
            </a:r>
            <a:r>
              <a:rPr lang="fr-FR" sz="1000" i="1" dirty="0" err="1"/>
              <a:t>méca</a:t>
            </a:r>
            <a:r>
              <a:rPr lang="fr-FR" sz="1000" i="1" dirty="0"/>
              <a:t> 3D.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089BECA1-2E63-4709-9E6C-E576684939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48410"/>
                  </p:ext>
                </p:extLst>
              </p:nvPr>
            </p:nvGraphicFramePr>
            <p:xfrm>
              <a:off x="632521" y="2948932"/>
              <a:ext cx="2520279" cy="170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(3 Translations)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8×6=48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3(8×1+5)=39</m:t>
                                </m:r>
                              </m:oMath>
                            </m:oMathPara>
                          </a14:m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3−39+48=12</m:t>
                                </m:r>
                              </m:oMath>
                            </m:oMathPara>
                          </a14:m>
                          <a:endParaRPr lang="fr-FR" sz="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089BECA1-2E63-4709-9E6C-E576684939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48410"/>
                  </p:ext>
                </p:extLst>
              </p:nvPr>
            </p:nvGraphicFramePr>
            <p:xfrm>
              <a:off x="632521" y="2948932"/>
              <a:ext cx="2520279" cy="170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20968" r="-100719" b="-2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120968" r="-1449" b="-23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4444" r="-10071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304444" r="-1449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332486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30909" r="-100719" b="-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330909" r="-1449" b="-8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6667" r="-10071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449" t="-526667" r="-144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au 49">
                <a:extLst>
                  <a:ext uri="{FF2B5EF4-FFF2-40B4-BE49-F238E27FC236}">
                    <a16:creationId xmlns:a16="http://schemas.microsoft.com/office/drawing/2014/main" id="{28E85914-4C7B-4021-8FA9-566819D1C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372178"/>
                  </p:ext>
                </p:extLst>
              </p:nvPr>
            </p:nvGraphicFramePr>
            <p:xfrm>
              <a:off x="3256338" y="2961694"/>
              <a:ext cx="2520279" cy="1547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19×6=114</m:t>
                                </m:r>
                              </m:oMath>
                            </m:oMathPara>
                          </a14:m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41×3=123</m:t>
                                </m:r>
                              </m:oMath>
                            </m:oMathPara>
                          </a14:m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=3−114+123=12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au 49">
                <a:extLst>
                  <a:ext uri="{FF2B5EF4-FFF2-40B4-BE49-F238E27FC236}">
                    <a16:creationId xmlns:a16="http://schemas.microsoft.com/office/drawing/2014/main" id="{28E85914-4C7B-4021-8FA9-566819D1C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372178"/>
                  </p:ext>
                </p:extLst>
              </p:nvPr>
            </p:nvGraphicFramePr>
            <p:xfrm>
              <a:off x="3256338" y="2961694"/>
              <a:ext cx="2520279" cy="1547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  <a:gridCol w="840093">
                      <a:extLst>
                        <a:ext uri="{9D8B030D-6E8A-4147-A177-3AD203B41FA5}">
                          <a16:colId xmlns:a16="http://schemas.microsoft.com/office/drawing/2014/main" val="1557070970"/>
                        </a:ext>
                      </a:extLst>
                    </a:gridCol>
                  </a:tblGrid>
                  <a:tr h="449252"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Modélisation </a:t>
                          </a:r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méca</a:t>
                          </a:r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 3D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166667" r="-10144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166667" r="-1449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260870" r="-101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260870" r="-144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368889" r="-10144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368889" r="-1449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74543">
                    <a:tc>
                      <a:txBody>
                        <a:bodyPr/>
                        <a:lstStyle/>
                        <a:p>
                          <a:r>
                            <a:rPr lang="fr-FR" sz="105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468889" r="-10144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468889" r="-144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ZoneTexte 50">
            <a:extLst>
              <a:ext uri="{FF2B5EF4-FFF2-40B4-BE49-F238E27FC236}">
                <a16:creationId xmlns:a16="http://schemas.microsoft.com/office/drawing/2014/main" id="{67EE07B2-D510-48D4-946A-4644A25C611F}"/>
              </a:ext>
            </a:extLst>
          </p:cNvPr>
          <p:cNvSpPr txBox="1"/>
          <p:nvPr/>
        </p:nvSpPr>
        <p:spPr>
          <a:xfrm>
            <a:off x="6174680" y="288236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/>
              <a:t>« Gestion » des mobilités par </a:t>
            </a:r>
            <a:r>
              <a:rPr lang="fr-FR" sz="1000" b="1" i="1" dirty="0" err="1"/>
              <a:t>méca</a:t>
            </a:r>
            <a:r>
              <a:rPr lang="fr-FR" sz="1000" b="1" i="1" dirty="0"/>
              <a:t> 3D</a:t>
            </a:r>
          </a:p>
          <a:p>
            <a:pPr algn="ctr"/>
            <a:endParaRPr lang="fr-FR" sz="1000" i="1" dirty="0"/>
          </a:p>
          <a:p>
            <a:r>
              <a:rPr lang="fr-FR" sz="1000" dirty="0"/>
              <a:t>Pour un mécanisme à 3 mobilités, </a:t>
            </a:r>
            <a:r>
              <a:rPr lang="fr-FR" sz="1000" dirty="0" err="1"/>
              <a:t>méca</a:t>
            </a:r>
            <a:r>
              <a:rPr lang="fr-FR" sz="1000" dirty="0"/>
              <a:t> 3D demande d’imposer 3 mouvements.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3E6E77-6F3C-4C5D-9E5E-BB3E956602A2}"/>
              </a:ext>
            </a:extLst>
          </p:cNvPr>
          <p:cNvSpPr txBox="1"/>
          <p:nvPr/>
        </p:nvSpPr>
        <p:spPr>
          <a:xfrm>
            <a:off x="6167123" y="376691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/>
              <a:t>« Gestion » de l’hyperstatisme par </a:t>
            </a:r>
            <a:r>
              <a:rPr lang="fr-FR" sz="1000" b="1" i="1" dirty="0" err="1"/>
              <a:t>méca</a:t>
            </a:r>
            <a:r>
              <a:rPr lang="fr-FR" sz="1000" b="1" i="1" dirty="0"/>
              <a:t> 3D</a:t>
            </a:r>
          </a:p>
          <a:p>
            <a:pPr algn="ctr"/>
            <a:endParaRPr lang="fr-FR" sz="1000" i="1" dirty="0"/>
          </a:p>
          <a:p>
            <a:r>
              <a:rPr lang="fr-FR" sz="1000" dirty="0"/>
              <a:t>Pour un système ayant un degré d’hyperstatisme </a:t>
            </a:r>
            <a:r>
              <a:rPr lang="fr-FR" sz="1000" b="1" dirty="0"/>
              <a:t>h, </a:t>
            </a:r>
            <a:r>
              <a:rPr lang="fr-FR" sz="1000" dirty="0" err="1"/>
              <a:t>Méca</a:t>
            </a:r>
            <a:r>
              <a:rPr lang="fr-FR" sz="1000" dirty="0"/>
              <a:t> 3D impose (arbitrairement ?) h composantes statiques nulles.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86529E8-F107-4629-85F9-6234703B5B14}"/>
              </a:ext>
            </a:extLst>
          </p:cNvPr>
          <p:cNvSpPr txBox="1"/>
          <p:nvPr/>
        </p:nvSpPr>
        <p:spPr>
          <a:xfrm>
            <a:off x="537392" y="6330225"/>
            <a:ext cx="22553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hyperstatique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85360F-3758-4B97-9BA1-15C5044603B7}"/>
              </a:ext>
            </a:extLst>
          </p:cNvPr>
          <p:cNvSpPr/>
          <p:nvPr/>
        </p:nvSpPr>
        <p:spPr>
          <a:xfrm>
            <a:off x="2963664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F493229-20B5-4C40-921E-F49C87576E29}"/>
              </a:ext>
            </a:extLst>
          </p:cNvPr>
          <p:cNvSpPr txBox="1"/>
          <p:nvPr/>
        </p:nvSpPr>
        <p:spPr>
          <a:xfrm>
            <a:off x="2977836" y="6309320"/>
            <a:ext cx="2255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Analyse de l’hyperstaticité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403860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418032" y="6309320"/>
            <a:ext cx="2255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C93C542-764A-4EE1-9E61-5B5839B086EB}"/>
              </a:ext>
            </a:extLst>
          </p:cNvPr>
          <p:cNvSpPr txBox="1"/>
          <p:nvPr/>
        </p:nvSpPr>
        <p:spPr>
          <a:xfrm>
            <a:off x="7895315" y="500449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Conditions géométriques pour prendre en compte l’hyperstatisme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A3F1D6E-DCC9-4264-B7AC-B5A529CE7BCF}"/>
              </a:ext>
            </a:extLst>
          </p:cNvPr>
          <p:cNvSpPr txBox="1"/>
          <p:nvPr/>
        </p:nvSpPr>
        <p:spPr>
          <a:xfrm>
            <a:off x="7895315" y="596765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Solutions mises en place pour réaliser l’assemblage d’un bras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660D1-7F9A-B32B-5B22-D104A43A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05" y="535236"/>
            <a:ext cx="3396083" cy="19473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FC7702-B5D4-70AE-5A77-5F71BC722E7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16" y="627449"/>
            <a:ext cx="1394079" cy="927168"/>
          </a:xfrm>
          <a:prstGeom prst="rect">
            <a:avLst/>
          </a:prstGeom>
          <a:noFill/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2CE79A-3C24-D4CB-317F-7E4AEA8F4324}"/>
              </a:ext>
            </a:extLst>
          </p:cNvPr>
          <p:cNvSpPr txBox="1"/>
          <p:nvPr/>
        </p:nvSpPr>
        <p:spPr>
          <a:xfrm>
            <a:off x="4267599" y="1725053"/>
            <a:ext cx="1693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Choix de modèle 2 : Toutes les liaisons sont des liaisons pivot + CABESTAN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119A20F-E33C-03A9-4EE8-9A81F47CF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389" y="5343050"/>
            <a:ext cx="1693299" cy="1135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146507C4-E3A8-12B8-4938-DD35B3490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368190"/>
                  </p:ext>
                </p:extLst>
              </p:nvPr>
            </p:nvGraphicFramePr>
            <p:xfrm>
              <a:off x="3100248" y="5052340"/>
              <a:ext cx="1996768" cy="134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384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998384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</a:tblGrid>
                  <a:tr h="318747">
                    <a:tc>
                      <a:txBody>
                        <a:bodyPr/>
                        <a:lstStyle/>
                        <a:p>
                          <a:pPr algn="ctr"/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6079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58459">
                    <a:tc>
                      <a:txBody>
                        <a:bodyPr/>
                        <a:lstStyle/>
                        <a:p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9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10727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8+5=13</m:t>
                                </m:r>
                              </m:oMath>
                            </m:oMathPara>
                          </a14:m>
                          <a:endParaRPr lang="fr-FR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29160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z="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5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4−13+12=3</m:t>
                                </m:r>
                              </m:oMath>
                            </m:oMathPara>
                          </a14:m>
                          <a:endParaRPr lang="fr-FR" sz="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146507C4-E3A8-12B8-4938-DD35B3490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368190"/>
                  </p:ext>
                </p:extLst>
              </p:nvPr>
            </p:nvGraphicFramePr>
            <p:xfrm>
              <a:off x="3100248" y="5052340"/>
              <a:ext cx="1996768" cy="134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384">
                      <a:extLst>
                        <a:ext uri="{9D8B030D-6E8A-4147-A177-3AD203B41FA5}">
                          <a16:colId xmlns:a16="http://schemas.microsoft.com/office/drawing/2014/main" val="3688196020"/>
                        </a:ext>
                      </a:extLst>
                    </a:gridCol>
                    <a:gridCol w="998384">
                      <a:extLst>
                        <a:ext uri="{9D8B030D-6E8A-4147-A177-3AD203B41FA5}">
                          <a16:colId xmlns:a16="http://schemas.microsoft.com/office/drawing/2014/main" val="387724883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Modélisation du système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7495299"/>
                      </a:ext>
                    </a:extLst>
                  </a:tr>
                  <a:tr h="260793">
                    <a:tc>
                      <a:txBody>
                        <a:bodyPr/>
                        <a:lstStyle/>
                        <a:p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Mobilités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220" t="-130233" r="-122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04306"/>
                      </a:ext>
                    </a:extLst>
                  </a:tr>
                  <a:tr h="258459">
                    <a:tc>
                      <a:txBody>
                        <a:bodyPr/>
                        <a:lstStyle/>
                        <a:p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Cycles  et </a:t>
                          </a:r>
                          <a:r>
                            <a:rPr lang="fr-FR" sz="900" dirty="0" err="1">
                              <a:solidFill>
                                <a:schemeClr val="tx1"/>
                              </a:solidFill>
                            </a:rPr>
                            <a:t>Ec</a:t>
                          </a:r>
                          <a:r>
                            <a:rPr lang="fr-FR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220" t="-230233" r="-12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3727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Ic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220" t="-355000" r="-1220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38789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fr-FR" sz="1000" dirty="0" err="1">
                              <a:solidFill>
                                <a:schemeClr val="tx1"/>
                              </a:solidFill>
                            </a:rPr>
                            <a:t>hs</a:t>
                          </a:r>
                          <a:endParaRPr lang="fr-FR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220" t="-455000" r="-1220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4738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EF512846-4D80-CE72-CC03-36F9B0D68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708" y="594073"/>
            <a:ext cx="3456732" cy="1725318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32C3E1F-33D7-9762-C8D7-68C5692CA896}"/>
              </a:ext>
            </a:extLst>
          </p:cNvPr>
          <p:cNvSpPr/>
          <p:nvPr/>
        </p:nvSpPr>
        <p:spPr>
          <a:xfrm>
            <a:off x="6291940" y="717108"/>
            <a:ext cx="389252" cy="34550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5E5AC75-E5A9-4D4B-9B02-325B4DE86C5D}"/>
              </a:ext>
            </a:extLst>
          </p:cNvPr>
          <p:cNvSpPr/>
          <p:nvPr/>
        </p:nvSpPr>
        <p:spPr>
          <a:xfrm>
            <a:off x="6888750" y="1073943"/>
            <a:ext cx="308777" cy="321299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0C95E58-E021-788B-34BD-78A68E938C08}"/>
              </a:ext>
            </a:extLst>
          </p:cNvPr>
          <p:cNvSpPr/>
          <p:nvPr/>
        </p:nvSpPr>
        <p:spPr>
          <a:xfrm>
            <a:off x="6291940" y="1819423"/>
            <a:ext cx="308777" cy="321299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A21255D-2B98-DA64-7F31-FEE9D2382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58" y="5013173"/>
            <a:ext cx="2149036" cy="4425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4C74BC0-CABC-AF7B-1ACC-C6C5D4523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0752" y="5032393"/>
            <a:ext cx="1999929" cy="1340710"/>
          </a:xfrm>
          <a:prstGeom prst="rect">
            <a:avLst/>
          </a:prstGeom>
        </p:spPr>
      </p:pic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1DBAAAD0-C082-A10C-EAA4-EB73095115C6}"/>
              </a:ext>
            </a:extLst>
          </p:cNvPr>
          <p:cNvSpPr/>
          <p:nvPr/>
        </p:nvSpPr>
        <p:spPr>
          <a:xfrm rot="19417683">
            <a:off x="5884922" y="5531140"/>
            <a:ext cx="216163" cy="279435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56683AD-DBD0-570A-AE95-127EA7CAC4B1}"/>
              </a:ext>
            </a:extLst>
          </p:cNvPr>
          <p:cNvSpPr txBox="1"/>
          <p:nvPr/>
        </p:nvSpPr>
        <p:spPr>
          <a:xfrm>
            <a:off x="5313040" y="5117122"/>
            <a:ext cx="101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Linéaire annulaire</a:t>
            </a:r>
          </a:p>
        </p:txBody>
      </p:sp>
    </p:spTree>
    <p:extLst>
      <p:ext uri="{BB962C8B-B14F-4D97-AF65-F5344CB8AC3E}">
        <p14:creationId xmlns:p14="http://schemas.microsoft.com/office/powerpoint/2010/main" val="437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8D7FC1-2CC6-8D1C-0E62-4BDA95D8B234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3689089" y="3075800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8E36A6F-398D-DA1B-B7C1-C14894C1567E}"/>
              </a:ext>
            </a:extLst>
          </p:cNvPr>
          <p:cNvSpPr/>
          <p:nvPr/>
        </p:nvSpPr>
        <p:spPr>
          <a:xfrm>
            <a:off x="3545605" y="3205677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03F9D41-FD90-6866-B9E2-9010C74948AE}"/>
              </a:ext>
            </a:extLst>
          </p:cNvPr>
          <p:cNvCxnSpPr/>
          <p:nvPr/>
        </p:nvCxnSpPr>
        <p:spPr>
          <a:xfrm flipH="1">
            <a:off x="3545606" y="3205677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A2FA9F-7F0D-D52F-8C51-821573365C9B}"/>
              </a:ext>
            </a:extLst>
          </p:cNvPr>
          <p:cNvCxnSpPr>
            <a:stCxn id="12" idx="2"/>
            <a:endCxn id="8" idx="6"/>
          </p:cNvCxnSpPr>
          <p:nvPr/>
        </p:nvCxnSpPr>
        <p:spPr>
          <a:xfrm flipH="1">
            <a:off x="3808669" y="2956220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BA95307E-465B-D873-CCF1-7E26C3EF2B28}"/>
              </a:ext>
            </a:extLst>
          </p:cNvPr>
          <p:cNvSpPr/>
          <p:nvPr/>
        </p:nvSpPr>
        <p:spPr>
          <a:xfrm>
            <a:off x="3569508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4335D3-7717-5600-DF39-4148653322AA}"/>
              </a:ext>
            </a:extLst>
          </p:cNvPr>
          <p:cNvSpPr/>
          <p:nvPr/>
        </p:nvSpPr>
        <p:spPr>
          <a:xfrm>
            <a:off x="4168585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F9F742C-EF45-F1B2-E598-C4D72AF22995}"/>
              </a:ext>
            </a:extLst>
          </p:cNvPr>
          <p:cNvSpPr/>
          <p:nvPr/>
        </p:nvSpPr>
        <p:spPr>
          <a:xfrm>
            <a:off x="5369584" y="214072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27F166-49ED-5EA1-F653-8F9082511F2E}"/>
              </a:ext>
            </a:extLst>
          </p:cNvPr>
          <p:cNvSpPr/>
          <p:nvPr/>
        </p:nvSpPr>
        <p:spPr>
          <a:xfrm>
            <a:off x="6339224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70B02B-3FD5-7267-91C3-3F7DC694BC95}"/>
              </a:ext>
            </a:extLst>
          </p:cNvPr>
          <p:cNvSpPr/>
          <p:nvPr/>
        </p:nvSpPr>
        <p:spPr>
          <a:xfrm>
            <a:off x="4168585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D126DC0-398D-F660-ED99-706FB6BF6CE0}"/>
              </a:ext>
            </a:extLst>
          </p:cNvPr>
          <p:cNvSpPr/>
          <p:nvPr/>
        </p:nvSpPr>
        <p:spPr>
          <a:xfrm>
            <a:off x="4168584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12F1532-4BB9-422D-FBFC-80EC36C5C6D6}"/>
              </a:ext>
            </a:extLst>
          </p:cNvPr>
          <p:cNvSpPr/>
          <p:nvPr/>
        </p:nvSpPr>
        <p:spPr>
          <a:xfrm>
            <a:off x="5369584" y="24113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BD0C708-9959-58F1-9A72-BA712B226CC3}"/>
              </a:ext>
            </a:extLst>
          </p:cNvPr>
          <p:cNvSpPr/>
          <p:nvPr/>
        </p:nvSpPr>
        <p:spPr>
          <a:xfrm>
            <a:off x="5369584" y="2707363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66973E0-EF89-D559-6FDA-7584AF4C1F4F}"/>
              </a:ext>
            </a:extLst>
          </p:cNvPr>
          <p:cNvSpPr/>
          <p:nvPr/>
        </p:nvSpPr>
        <p:spPr>
          <a:xfrm>
            <a:off x="5369584" y="297773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3DFF850-A792-5C69-90E0-C6A97BC1C518}"/>
              </a:ext>
            </a:extLst>
          </p:cNvPr>
          <p:cNvSpPr/>
          <p:nvPr/>
        </p:nvSpPr>
        <p:spPr>
          <a:xfrm>
            <a:off x="5369584" y="328365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D295BA-4262-4355-04EB-95EB982BBE59}"/>
              </a:ext>
            </a:extLst>
          </p:cNvPr>
          <p:cNvSpPr/>
          <p:nvPr/>
        </p:nvSpPr>
        <p:spPr>
          <a:xfrm>
            <a:off x="5369584" y="35498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26E38C0-11BA-485D-427C-94E967585962}"/>
              </a:ext>
            </a:extLst>
          </p:cNvPr>
          <p:cNvSpPr/>
          <p:nvPr/>
        </p:nvSpPr>
        <p:spPr>
          <a:xfrm>
            <a:off x="4744649" y="229179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ECAD97-F8C7-1A31-352E-C1CB5ADF6C92}"/>
              </a:ext>
            </a:extLst>
          </p:cNvPr>
          <p:cNvSpPr/>
          <p:nvPr/>
        </p:nvSpPr>
        <p:spPr>
          <a:xfrm>
            <a:off x="4744649" y="283663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55ECC7-A33C-7ED2-B027-993779428B8A}"/>
              </a:ext>
            </a:extLst>
          </p:cNvPr>
          <p:cNvSpPr/>
          <p:nvPr/>
        </p:nvSpPr>
        <p:spPr>
          <a:xfrm>
            <a:off x="4744648" y="33814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8B2D878-DA5D-E035-314E-50C71D071F41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4407746" y="295621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71DCB59C-5424-FE93-8302-824E6FCBCBE1}"/>
              </a:ext>
            </a:extLst>
          </p:cNvPr>
          <p:cNvSpPr/>
          <p:nvPr/>
        </p:nvSpPr>
        <p:spPr>
          <a:xfrm>
            <a:off x="5896777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8A3ED2-41AB-92E0-03AE-FA762F855262}"/>
              </a:ext>
            </a:extLst>
          </p:cNvPr>
          <p:cNvSpPr/>
          <p:nvPr/>
        </p:nvSpPr>
        <p:spPr>
          <a:xfrm>
            <a:off x="5896777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E960082-4641-F5D4-4F79-3D1133510BC5}"/>
              </a:ext>
            </a:extLst>
          </p:cNvPr>
          <p:cNvSpPr/>
          <p:nvPr/>
        </p:nvSpPr>
        <p:spPr>
          <a:xfrm>
            <a:off x="5896776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7D0A882-C42D-C177-671D-53D4405DDA84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 flipH="1">
            <a:off x="4983810" y="282694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487716A-E32F-E813-2BA1-F9C9A83094EC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flipH="1" flipV="1">
            <a:off x="4983810" y="295621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A02C01D-DA09-7516-DDE6-A24CAAC906EF}"/>
              </a:ext>
            </a:extLst>
          </p:cNvPr>
          <p:cNvCxnSpPr/>
          <p:nvPr/>
        </p:nvCxnSpPr>
        <p:spPr>
          <a:xfrm flipH="1">
            <a:off x="4983810" y="3393543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63767D-6C06-725E-CEAF-0AF083A521ED}"/>
              </a:ext>
            </a:extLst>
          </p:cNvPr>
          <p:cNvCxnSpPr/>
          <p:nvPr/>
        </p:nvCxnSpPr>
        <p:spPr>
          <a:xfrm flipH="1" flipV="1">
            <a:off x="4983810" y="3522817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12D027B-4099-16AC-1BCE-23E84EA8AC39}"/>
              </a:ext>
            </a:extLst>
          </p:cNvPr>
          <p:cNvCxnSpPr/>
          <p:nvPr/>
        </p:nvCxnSpPr>
        <p:spPr>
          <a:xfrm flipH="1">
            <a:off x="4979518" y="228210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3BD517C-9A95-6F7A-DC78-C46E2FC0E588}"/>
              </a:ext>
            </a:extLst>
          </p:cNvPr>
          <p:cNvCxnSpPr/>
          <p:nvPr/>
        </p:nvCxnSpPr>
        <p:spPr>
          <a:xfrm flipH="1" flipV="1">
            <a:off x="4979518" y="241137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78B378E-FE77-6185-A78E-B870C9EB39D2}"/>
              </a:ext>
            </a:extLst>
          </p:cNvPr>
          <p:cNvCxnSpPr>
            <a:stCxn id="8" idx="5"/>
            <a:endCxn id="13" idx="1"/>
          </p:cNvCxnSpPr>
          <p:nvPr/>
        </p:nvCxnSpPr>
        <p:spPr>
          <a:xfrm>
            <a:off x="3773645" y="3040776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985FBC9-44AA-6DE8-521F-1EB5CD007CE2}"/>
              </a:ext>
            </a:extLst>
          </p:cNvPr>
          <p:cNvCxnSpPr>
            <a:stCxn id="9" idx="6"/>
            <a:endCxn id="19" idx="2"/>
          </p:cNvCxnSpPr>
          <p:nvPr/>
        </p:nvCxnSpPr>
        <p:spPr>
          <a:xfrm flipV="1">
            <a:off x="4407746" y="241137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507BDB4-7974-EA50-932B-45143C469156}"/>
              </a:ext>
            </a:extLst>
          </p:cNvPr>
          <p:cNvCxnSpPr>
            <a:stCxn id="23" idx="2"/>
            <a:endCxn id="10" idx="6"/>
          </p:cNvCxnSpPr>
          <p:nvPr/>
        </p:nvCxnSpPr>
        <p:spPr>
          <a:xfrm flipH="1" flipV="1">
            <a:off x="5608745" y="2260306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E9607D5-E0D0-EF54-58C1-7235CF228062}"/>
              </a:ext>
            </a:extLst>
          </p:cNvPr>
          <p:cNvCxnSpPr>
            <a:stCxn id="23" idx="2"/>
            <a:endCxn id="14" idx="6"/>
          </p:cNvCxnSpPr>
          <p:nvPr/>
        </p:nvCxnSpPr>
        <p:spPr>
          <a:xfrm flipH="1">
            <a:off x="5608745" y="2411381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F303EA0-8718-1CC6-4EEA-A121730E8F85}"/>
              </a:ext>
            </a:extLst>
          </p:cNvPr>
          <p:cNvCxnSpPr>
            <a:stCxn id="24" idx="2"/>
            <a:endCxn id="15" idx="6"/>
          </p:cNvCxnSpPr>
          <p:nvPr/>
        </p:nvCxnSpPr>
        <p:spPr>
          <a:xfrm flipH="1" flipV="1">
            <a:off x="5608745" y="2826944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8B6B291D-D87A-F55A-1BCC-CB7F78DE8917}"/>
              </a:ext>
            </a:extLst>
          </p:cNvPr>
          <p:cNvCxnSpPr>
            <a:stCxn id="24" idx="2"/>
            <a:endCxn id="16" idx="6"/>
          </p:cNvCxnSpPr>
          <p:nvPr/>
        </p:nvCxnSpPr>
        <p:spPr>
          <a:xfrm flipH="1">
            <a:off x="5608745" y="2956220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99D780F-E832-C76B-6736-FD0914B2A7AD}"/>
              </a:ext>
            </a:extLst>
          </p:cNvPr>
          <p:cNvCxnSpPr>
            <a:stCxn id="25" idx="2"/>
            <a:endCxn id="17" idx="6"/>
          </p:cNvCxnSpPr>
          <p:nvPr/>
        </p:nvCxnSpPr>
        <p:spPr>
          <a:xfrm flipH="1" flipV="1">
            <a:off x="5608745" y="3403237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FE5B27A-E5A9-7600-3302-61ADAB7572FD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5608745" y="3501060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9BC7A68-B5FC-0F75-2A0F-D6D38C5E4457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3773645" y="2495937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88BEE64-9A95-73A9-A190-6E0AB933577D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 flipV="1">
            <a:off x="4407745" y="350105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9753AB3-6591-E410-B90F-E6DBA1A15514}"/>
              </a:ext>
            </a:extLst>
          </p:cNvPr>
          <p:cNvCxnSpPr>
            <a:stCxn id="11" idx="2"/>
            <a:endCxn id="24" idx="6"/>
          </p:cNvCxnSpPr>
          <p:nvPr/>
        </p:nvCxnSpPr>
        <p:spPr>
          <a:xfrm flipH="1">
            <a:off x="6135938" y="2956220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B48D216-2F35-8366-F784-B2C2EACB0B82}"/>
              </a:ext>
            </a:extLst>
          </p:cNvPr>
          <p:cNvCxnSpPr>
            <a:stCxn id="11" idx="1"/>
            <a:endCxn id="23" idx="5"/>
          </p:cNvCxnSpPr>
          <p:nvPr/>
        </p:nvCxnSpPr>
        <p:spPr>
          <a:xfrm flipH="1" flipV="1">
            <a:off x="6100914" y="2495937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F655CC4-25DD-8F77-A4EE-81300789190E}"/>
              </a:ext>
            </a:extLst>
          </p:cNvPr>
          <p:cNvCxnSpPr>
            <a:stCxn id="11" idx="3"/>
            <a:endCxn id="25" idx="7"/>
          </p:cNvCxnSpPr>
          <p:nvPr/>
        </p:nvCxnSpPr>
        <p:spPr>
          <a:xfrm flipH="1">
            <a:off x="6100913" y="3040776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8311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A2FA9F-7F0D-D52F-8C51-821573365C9B}"/>
              </a:ext>
            </a:extLst>
          </p:cNvPr>
          <p:cNvCxnSpPr>
            <a:cxnSpLocks/>
            <a:stCxn id="12" idx="2"/>
            <a:endCxn id="46" idx="6"/>
          </p:cNvCxnSpPr>
          <p:nvPr/>
        </p:nvCxnSpPr>
        <p:spPr>
          <a:xfrm flipH="1" flipV="1">
            <a:off x="3808669" y="2956220"/>
            <a:ext cx="359915" cy="16327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904335D3-7717-5600-DF39-4148653322AA}"/>
              </a:ext>
            </a:extLst>
          </p:cNvPr>
          <p:cNvSpPr/>
          <p:nvPr/>
        </p:nvSpPr>
        <p:spPr>
          <a:xfrm>
            <a:off x="4168585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F9F742C-EF45-F1B2-E598-C4D72AF22995}"/>
              </a:ext>
            </a:extLst>
          </p:cNvPr>
          <p:cNvSpPr/>
          <p:nvPr/>
        </p:nvSpPr>
        <p:spPr>
          <a:xfrm>
            <a:off x="5369584" y="214072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27F166-49ED-5EA1-F653-8F9082511F2E}"/>
              </a:ext>
            </a:extLst>
          </p:cNvPr>
          <p:cNvSpPr/>
          <p:nvPr/>
        </p:nvSpPr>
        <p:spPr>
          <a:xfrm>
            <a:off x="6339224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70B02B-3FD5-7267-91C3-3F7DC694BC95}"/>
              </a:ext>
            </a:extLst>
          </p:cNvPr>
          <p:cNvSpPr/>
          <p:nvPr/>
        </p:nvSpPr>
        <p:spPr>
          <a:xfrm>
            <a:off x="4168584" y="299991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D126DC0-398D-F660-ED99-706FB6BF6CE0}"/>
              </a:ext>
            </a:extLst>
          </p:cNvPr>
          <p:cNvSpPr/>
          <p:nvPr/>
        </p:nvSpPr>
        <p:spPr>
          <a:xfrm>
            <a:off x="4168584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12F1532-4BB9-422D-FBFC-80EC36C5C6D6}"/>
              </a:ext>
            </a:extLst>
          </p:cNvPr>
          <p:cNvSpPr/>
          <p:nvPr/>
        </p:nvSpPr>
        <p:spPr>
          <a:xfrm>
            <a:off x="5369584" y="24113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BD0C708-9959-58F1-9A72-BA712B226CC3}"/>
              </a:ext>
            </a:extLst>
          </p:cNvPr>
          <p:cNvSpPr/>
          <p:nvPr/>
        </p:nvSpPr>
        <p:spPr>
          <a:xfrm>
            <a:off x="5369584" y="2707363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66973E0-EF89-D559-6FDA-7584AF4C1F4F}"/>
              </a:ext>
            </a:extLst>
          </p:cNvPr>
          <p:cNvSpPr/>
          <p:nvPr/>
        </p:nvSpPr>
        <p:spPr>
          <a:xfrm>
            <a:off x="5369584" y="297773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3DFF850-A792-5C69-90E0-C6A97BC1C518}"/>
              </a:ext>
            </a:extLst>
          </p:cNvPr>
          <p:cNvSpPr/>
          <p:nvPr/>
        </p:nvSpPr>
        <p:spPr>
          <a:xfrm>
            <a:off x="5369584" y="328365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D295BA-4262-4355-04EB-95EB982BBE59}"/>
              </a:ext>
            </a:extLst>
          </p:cNvPr>
          <p:cNvSpPr/>
          <p:nvPr/>
        </p:nvSpPr>
        <p:spPr>
          <a:xfrm>
            <a:off x="5369584" y="35498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26E38C0-11BA-485D-427C-94E967585962}"/>
              </a:ext>
            </a:extLst>
          </p:cNvPr>
          <p:cNvSpPr/>
          <p:nvPr/>
        </p:nvSpPr>
        <p:spPr>
          <a:xfrm>
            <a:off x="4744649" y="229179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ECAD97-F8C7-1A31-352E-C1CB5ADF6C92}"/>
              </a:ext>
            </a:extLst>
          </p:cNvPr>
          <p:cNvSpPr/>
          <p:nvPr/>
        </p:nvSpPr>
        <p:spPr>
          <a:xfrm>
            <a:off x="4744649" y="283663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55ECC7-A33C-7ED2-B027-993779428B8A}"/>
              </a:ext>
            </a:extLst>
          </p:cNvPr>
          <p:cNvSpPr/>
          <p:nvPr/>
        </p:nvSpPr>
        <p:spPr>
          <a:xfrm>
            <a:off x="4744648" y="33814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8B2D878-DA5D-E035-314E-50C71D071F41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4407745" y="2956218"/>
            <a:ext cx="336904" cy="16328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71DCB59C-5424-FE93-8302-824E6FCBCBE1}"/>
              </a:ext>
            </a:extLst>
          </p:cNvPr>
          <p:cNvSpPr/>
          <p:nvPr/>
        </p:nvSpPr>
        <p:spPr>
          <a:xfrm>
            <a:off x="5896777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8A3ED2-41AB-92E0-03AE-FA762F855262}"/>
              </a:ext>
            </a:extLst>
          </p:cNvPr>
          <p:cNvSpPr/>
          <p:nvPr/>
        </p:nvSpPr>
        <p:spPr>
          <a:xfrm>
            <a:off x="5896777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E960082-4641-F5D4-4F79-3D1133510BC5}"/>
              </a:ext>
            </a:extLst>
          </p:cNvPr>
          <p:cNvSpPr/>
          <p:nvPr/>
        </p:nvSpPr>
        <p:spPr>
          <a:xfrm>
            <a:off x="5896776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7D0A882-C42D-C177-671D-53D4405DDA84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 flipH="1">
            <a:off x="4983810" y="282694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487716A-E32F-E813-2BA1-F9C9A83094EC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flipH="1" flipV="1">
            <a:off x="4983810" y="295621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A02C01D-DA09-7516-DDE6-A24CAAC906EF}"/>
              </a:ext>
            </a:extLst>
          </p:cNvPr>
          <p:cNvCxnSpPr/>
          <p:nvPr/>
        </p:nvCxnSpPr>
        <p:spPr>
          <a:xfrm flipH="1">
            <a:off x="4983810" y="3393543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63767D-6C06-725E-CEAF-0AF083A521ED}"/>
              </a:ext>
            </a:extLst>
          </p:cNvPr>
          <p:cNvCxnSpPr/>
          <p:nvPr/>
        </p:nvCxnSpPr>
        <p:spPr>
          <a:xfrm flipH="1" flipV="1">
            <a:off x="4983810" y="3522817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12D027B-4099-16AC-1BCE-23E84EA8AC39}"/>
              </a:ext>
            </a:extLst>
          </p:cNvPr>
          <p:cNvCxnSpPr/>
          <p:nvPr/>
        </p:nvCxnSpPr>
        <p:spPr>
          <a:xfrm flipH="1">
            <a:off x="4979518" y="228210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3BD517C-9A95-6F7A-DC78-C46E2FC0E588}"/>
              </a:ext>
            </a:extLst>
          </p:cNvPr>
          <p:cNvCxnSpPr/>
          <p:nvPr/>
        </p:nvCxnSpPr>
        <p:spPr>
          <a:xfrm flipH="1" flipV="1">
            <a:off x="4979518" y="241137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78B378E-FE77-6185-A78E-B870C9EB39D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73645" y="3040776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985FBC9-44AA-6DE8-521F-1EB5CD007CE2}"/>
              </a:ext>
            </a:extLst>
          </p:cNvPr>
          <p:cNvCxnSpPr>
            <a:stCxn id="9" idx="6"/>
            <a:endCxn id="19" idx="2"/>
          </p:cNvCxnSpPr>
          <p:nvPr/>
        </p:nvCxnSpPr>
        <p:spPr>
          <a:xfrm flipV="1">
            <a:off x="4407746" y="241137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507BDB4-7974-EA50-932B-45143C469156}"/>
              </a:ext>
            </a:extLst>
          </p:cNvPr>
          <p:cNvCxnSpPr>
            <a:stCxn id="23" idx="2"/>
            <a:endCxn id="10" idx="6"/>
          </p:cNvCxnSpPr>
          <p:nvPr/>
        </p:nvCxnSpPr>
        <p:spPr>
          <a:xfrm flipH="1" flipV="1">
            <a:off x="5608745" y="2260306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E9607D5-E0D0-EF54-58C1-7235CF228062}"/>
              </a:ext>
            </a:extLst>
          </p:cNvPr>
          <p:cNvCxnSpPr>
            <a:stCxn id="23" idx="2"/>
            <a:endCxn id="14" idx="6"/>
          </p:cNvCxnSpPr>
          <p:nvPr/>
        </p:nvCxnSpPr>
        <p:spPr>
          <a:xfrm flipH="1">
            <a:off x="5608745" y="2411381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F303EA0-8718-1CC6-4EEA-A121730E8F85}"/>
              </a:ext>
            </a:extLst>
          </p:cNvPr>
          <p:cNvCxnSpPr>
            <a:stCxn id="24" idx="2"/>
            <a:endCxn id="15" idx="6"/>
          </p:cNvCxnSpPr>
          <p:nvPr/>
        </p:nvCxnSpPr>
        <p:spPr>
          <a:xfrm flipH="1" flipV="1">
            <a:off x="5608745" y="2826944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8B6B291D-D87A-F55A-1BCC-CB7F78DE8917}"/>
              </a:ext>
            </a:extLst>
          </p:cNvPr>
          <p:cNvCxnSpPr>
            <a:stCxn id="24" idx="2"/>
            <a:endCxn id="16" idx="6"/>
          </p:cNvCxnSpPr>
          <p:nvPr/>
        </p:nvCxnSpPr>
        <p:spPr>
          <a:xfrm flipH="1">
            <a:off x="5608745" y="2956220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99D780F-E832-C76B-6736-FD0914B2A7AD}"/>
              </a:ext>
            </a:extLst>
          </p:cNvPr>
          <p:cNvCxnSpPr>
            <a:stCxn id="25" idx="2"/>
            <a:endCxn id="17" idx="6"/>
          </p:cNvCxnSpPr>
          <p:nvPr/>
        </p:nvCxnSpPr>
        <p:spPr>
          <a:xfrm flipH="1" flipV="1">
            <a:off x="5608745" y="3403237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FE5B27A-E5A9-7600-3302-61ADAB7572FD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5608745" y="3501060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9BC7A68-B5FC-0F75-2A0F-D6D38C5E4457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773645" y="2495937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88BEE64-9A95-73A9-A190-6E0AB933577D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 flipV="1">
            <a:off x="4407745" y="350105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9753AB3-6591-E410-B90F-E6DBA1A15514}"/>
              </a:ext>
            </a:extLst>
          </p:cNvPr>
          <p:cNvCxnSpPr>
            <a:stCxn id="11" idx="2"/>
            <a:endCxn id="24" idx="6"/>
          </p:cNvCxnSpPr>
          <p:nvPr/>
        </p:nvCxnSpPr>
        <p:spPr>
          <a:xfrm flipH="1">
            <a:off x="6135938" y="2956220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B48D216-2F35-8366-F784-B2C2EACB0B82}"/>
              </a:ext>
            </a:extLst>
          </p:cNvPr>
          <p:cNvCxnSpPr>
            <a:stCxn id="11" idx="1"/>
            <a:endCxn id="23" idx="5"/>
          </p:cNvCxnSpPr>
          <p:nvPr/>
        </p:nvCxnSpPr>
        <p:spPr>
          <a:xfrm flipH="1" flipV="1">
            <a:off x="6100914" y="2495937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F655CC4-25DD-8F77-A4EE-81300789190E}"/>
              </a:ext>
            </a:extLst>
          </p:cNvPr>
          <p:cNvCxnSpPr>
            <a:stCxn id="11" idx="3"/>
            <a:endCxn id="25" idx="7"/>
          </p:cNvCxnSpPr>
          <p:nvPr/>
        </p:nvCxnSpPr>
        <p:spPr>
          <a:xfrm flipH="1">
            <a:off x="6100913" y="3040776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E7B6380-828F-67F8-0679-9636F3539857}"/>
              </a:ext>
            </a:extLst>
          </p:cNvPr>
          <p:cNvGrpSpPr/>
          <p:nvPr/>
        </p:nvGrpSpPr>
        <p:grpSpPr>
          <a:xfrm rot="5400000">
            <a:off x="3299253" y="2813378"/>
            <a:ext cx="286970" cy="279486"/>
            <a:chOff x="3545605" y="3075800"/>
            <a:chExt cx="286970" cy="279486"/>
          </a:xfrm>
        </p:grpSpPr>
        <p:cxnSp>
          <p:nvCxnSpPr>
            <p:cNvPr id="2" name="Connecteur droit 1">
              <a:extLst>
                <a:ext uri="{FF2B5EF4-FFF2-40B4-BE49-F238E27FC236}">
                  <a16:creationId xmlns:a16="http://schemas.microsoft.com/office/drawing/2014/main" id="{0E32A1CC-AA56-FDA8-0A1B-9FB65BDC1BEA}"/>
                </a:ext>
              </a:extLst>
            </p:cNvPr>
            <p:cNvCxnSpPr>
              <a:stCxn id="46" idx="4"/>
              <a:endCxn id="3" idx="0"/>
            </p:cNvCxnSpPr>
            <p:nvPr/>
          </p:nvCxnSpPr>
          <p:spPr>
            <a:xfrm>
              <a:off x="3689089" y="3075800"/>
              <a:ext cx="1" cy="129877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B92C70-E604-E341-21FB-6706AE7E4B78}"/>
                </a:ext>
              </a:extLst>
            </p:cNvPr>
            <p:cNvSpPr/>
            <p:nvPr/>
          </p:nvSpPr>
          <p:spPr>
            <a:xfrm>
              <a:off x="3545605" y="3205677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2C4A1E0-FB69-AC34-CB83-39E06EADAAEE}"/>
                </a:ext>
              </a:extLst>
            </p:cNvPr>
            <p:cNvCxnSpPr/>
            <p:nvPr/>
          </p:nvCxnSpPr>
          <p:spPr>
            <a:xfrm flipH="1">
              <a:off x="3545606" y="3205677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D6168576-9FEB-FB85-5C10-EEFD5A90958D}"/>
              </a:ext>
            </a:extLst>
          </p:cNvPr>
          <p:cNvSpPr/>
          <p:nvPr/>
        </p:nvSpPr>
        <p:spPr>
          <a:xfrm>
            <a:off x="3569508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1CB2C8A-031D-61C8-E6E1-4C9353063B84}"/>
              </a:ext>
            </a:extLst>
          </p:cNvPr>
          <p:cNvSpPr/>
          <p:nvPr/>
        </p:nvSpPr>
        <p:spPr>
          <a:xfrm>
            <a:off x="3569507" y="229576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FE51258-1BCB-8BD0-A048-C4D8CFB70C25}"/>
              </a:ext>
            </a:extLst>
          </p:cNvPr>
          <p:cNvSpPr/>
          <p:nvPr/>
        </p:nvSpPr>
        <p:spPr>
          <a:xfrm>
            <a:off x="3569506" y="33814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7DED3B8-0569-4C02-168F-897921ED4A4E}"/>
              </a:ext>
            </a:extLst>
          </p:cNvPr>
          <p:cNvSpPr/>
          <p:nvPr/>
        </p:nvSpPr>
        <p:spPr>
          <a:xfrm>
            <a:off x="4169009" y="264851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AAA70AE-FCE5-5438-D72C-D6A4486C0DDD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3689087" y="3075800"/>
            <a:ext cx="2" cy="3056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F79426A-9476-410D-B313-95F29897F215}"/>
              </a:ext>
            </a:extLst>
          </p:cNvPr>
          <p:cNvCxnSpPr>
            <a:cxnSpLocks/>
            <a:stCxn id="13" idx="2"/>
            <a:endCxn id="50" idx="6"/>
          </p:cNvCxnSpPr>
          <p:nvPr/>
        </p:nvCxnSpPr>
        <p:spPr>
          <a:xfrm flipH="1" flipV="1">
            <a:off x="3808667" y="3501058"/>
            <a:ext cx="359917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3D48611-8DA8-D923-3468-9D7163712F85}"/>
              </a:ext>
            </a:extLst>
          </p:cNvPr>
          <p:cNvCxnSpPr>
            <a:cxnSpLocks/>
            <a:stCxn id="53" idx="2"/>
            <a:endCxn id="46" idx="6"/>
          </p:cNvCxnSpPr>
          <p:nvPr/>
        </p:nvCxnSpPr>
        <p:spPr>
          <a:xfrm flipH="1">
            <a:off x="3808669" y="2768096"/>
            <a:ext cx="360340" cy="18812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89F70D6-201F-27EC-0F55-C746A89B7B0D}"/>
              </a:ext>
            </a:extLst>
          </p:cNvPr>
          <p:cNvCxnSpPr>
            <a:cxnSpLocks/>
            <a:stCxn id="53" idx="4"/>
            <a:endCxn id="12" idx="0"/>
          </p:cNvCxnSpPr>
          <p:nvPr/>
        </p:nvCxnSpPr>
        <p:spPr>
          <a:xfrm flipH="1">
            <a:off x="4288165" y="2887676"/>
            <a:ext cx="425" cy="11224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7CB42B9A-251C-35DD-D92D-37DCFA19C565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>
            <a:off x="3689088" y="2534926"/>
            <a:ext cx="1" cy="30171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DF580BD-1DC8-02C6-2418-227AD5EFA653}"/>
              </a:ext>
            </a:extLst>
          </p:cNvPr>
          <p:cNvCxnSpPr>
            <a:cxnSpLocks/>
            <a:stCxn id="49" idx="6"/>
            <a:endCxn id="9" idx="2"/>
          </p:cNvCxnSpPr>
          <p:nvPr/>
        </p:nvCxnSpPr>
        <p:spPr>
          <a:xfrm flipV="1">
            <a:off x="3808668" y="2411381"/>
            <a:ext cx="359917" cy="396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728DC421-0F48-20D2-55E6-C0C61DFDA8BD}"/>
                  </a:ext>
                </a:extLst>
              </p:cNvPr>
              <p:cNvSpPr txBox="1"/>
              <p:nvPr/>
            </p:nvSpPr>
            <p:spPr>
              <a:xfrm>
                <a:off x="3250642" y="2578060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728DC421-0F48-20D2-55E6-C0C61DFD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42" y="2578060"/>
                <a:ext cx="488403" cy="215444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CABCED66-E63A-9862-58EA-62081F1C9673}"/>
                  </a:ext>
                </a:extLst>
              </p:cNvPr>
              <p:cNvSpPr txBox="1"/>
              <p:nvPr/>
            </p:nvSpPr>
            <p:spPr>
              <a:xfrm rot="19239456">
                <a:off x="3702018" y="2507748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CABCED66-E63A-9862-58EA-62081F1C9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39456">
                <a:off x="3702018" y="2507748"/>
                <a:ext cx="488403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FFB8E3B-C3E2-B364-6277-11A61A3CD373}"/>
                  </a:ext>
                </a:extLst>
              </p:cNvPr>
              <p:cNvSpPr txBox="1"/>
              <p:nvPr/>
            </p:nvSpPr>
            <p:spPr>
              <a:xfrm>
                <a:off x="4331994" y="2201496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FFB8E3B-C3E2-B364-6277-11A61A3C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4" y="2201496"/>
                <a:ext cx="488403" cy="215444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ZoneTexte 80">
            <a:extLst>
              <a:ext uri="{FF2B5EF4-FFF2-40B4-BE49-F238E27FC236}">
                <a16:creationId xmlns:a16="http://schemas.microsoft.com/office/drawing/2014/main" id="{E60A2AB9-9DEB-2616-9AE6-9A9CE9214953}"/>
              </a:ext>
            </a:extLst>
          </p:cNvPr>
          <p:cNvSpPr txBox="1"/>
          <p:nvPr/>
        </p:nvSpPr>
        <p:spPr>
          <a:xfrm>
            <a:off x="3716733" y="2160913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C. </a:t>
            </a:r>
            <a:r>
              <a:rPr lang="fr-FR" sz="800" b="1" dirty="0" err="1"/>
              <a:t>ponct</a:t>
            </a:r>
            <a:endParaRPr lang="fr-FR" sz="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2932AD6-28DF-13E3-5B4F-7C6B9CD262A4}"/>
                  </a:ext>
                </a:extLst>
              </p:cNvPr>
              <p:cNvSpPr txBox="1"/>
              <p:nvPr/>
            </p:nvSpPr>
            <p:spPr>
              <a:xfrm>
                <a:off x="4926483" y="2134164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2932AD6-28DF-13E3-5B4F-7C6B9CD2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83" y="2134164"/>
                <a:ext cx="488403" cy="215444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914EB2D-9240-F287-9201-95553462EBB3}"/>
                  </a:ext>
                </a:extLst>
              </p:cNvPr>
              <p:cNvSpPr txBox="1"/>
              <p:nvPr/>
            </p:nvSpPr>
            <p:spPr>
              <a:xfrm>
                <a:off x="5608745" y="2113678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914EB2D-9240-F287-9201-95553462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45" y="2113678"/>
                <a:ext cx="488403" cy="215444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9D814746-E000-E449-A2D0-52563B2E128B}"/>
                  </a:ext>
                </a:extLst>
              </p:cNvPr>
              <p:cNvSpPr txBox="1"/>
              <p:nvPr/>
            </p:nvSpPr>
            <p:spPr>
              <a:xfrm>
                <a:off x="4826532" y="2499417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9D814746-E000-E449-A2D0-52563B2E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32" y="2499417"/>
                <a:ext cx="488403" cy="215444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AEA47930-1991-E971-E187-AFE0137DB21C}"/>
                  </a:ext>
                </a:extLst>
              </p:cNvPr>
              <p:cNvSpPr txBox="1"/>
              <p:nvPr/>
            </p:nvSpPr>
            <p:spPr>
              <a:xfrm>
                <a:off x="5613259" y="2463508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AEA47930-1991-E971-E187-AFE0137D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259" y="2463508"/>
                <a:ext cx="488403" cy="215444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D9984A6-653E-AF0C-6E6E-5699ED78D05E}"/>
                  </a:ext>
                </a:extLst>
              </p:cNvPr>
              <p:cNvSpPr txBox="1"/>
              <p:nvPr/>
            </p:nvSpPr>
            <p:spPr>
              <a:xfrm>
                <a:off x="6214602" y="2499417"/>
                <a:ext cx="488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</m:oMath>
                </a14:m>
                <a:endParaRPr lang="fr-FR" sz="800" b="1" dirty="0"/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D9984A6-653E-AF0C-6E6E-5699ED78D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602" y="2499417"/>
                <a:ext cx="488403" cy="215444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5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A2FA9F-7F0D-D52F-8C51-821573365C9B}"/>
              </a:ext>
            </a:extLst>
          </p:cNvPr>
          <p:cNvCxnSpPr>
            <a:cxnSpLocks/>
            <a:stCxn id="12" idx="2"/>
            <a:endCxn id="46" idx="6"/>
          </p:cNvCxnSpPr>
          <p:nvPr/>
        </p:nvCxnSpPr>
        <p:spPr>
          <a:xfrm flipH="1" flipV="1">
            <a:off x="3808669" y="2956220"/>
            <a:ext cx="359915" cy="16327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2027F166-49ED-5EA1-F653-8F9082511F2E}"/>
              </a:ext>
            </a:extLst>
          </p:cNvPr>
          <p:cNvSpPr/>
          <p:nvPr/>
        </p:nvSpPr>
        <p:spPr>
          <a:xfrm>
            <a:off x="6339224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70B02B-3FD5-7267-91C3-3F7DC694BC95}"/>
              </a:ext>
            </a:extLst>
          </p:cNvPr>
          <p:cNvSpPr/>
          <p:nvPr/>
        </p:nvSpPr>
        <p:spPr>
          <a:xfrm>
            <a:off x="4168584" y="299991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BD0C708-9959-58F1-9A72-BA712B226CC3}"/>
              </a:ext>
            </a:extLst>
          </p:cNvPr>
          <p:cNvSpPr/>
          <p:nvPr/>
        </p:nvSpPr>
        <p:spPr>
          <a:xfrm>
            <a:off x="5369584" y="2707363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66973E0-EF89-D559-6FDA-7584AF4C1F4F}"/>
              </a:ext>
            </a:extLst>
          </p:cNvPr>
          <p:cNvSpPr/>
          <p:nvPr/>
        </p:nvSpPr>
        <p:spPr>
          <a:xfrm>
            <a:off x="5369584" y="297773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ECAD97-F8C7-1A31-352E-C1CB5ADF6C92}"/>
              </a:ext>
            </a:extLst>
          </p:cNvPr>
          <p:cNvSpPr/>
          <p:nvPr/>
        </p:nvSpPr>
        <p:spPr>
          <a:xfrm>
            <a:off x="4744649" y="283663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8B2D878-DA5D-E035-314E-50C71D071F41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4407745" y="2956218"/>
            <a:ext cx="336904" cy="16328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58A3ED2-41AB-92E0-03AE-FA762F855262}"/>
              </a:ext>
            </a:extLst>
          </p:cNvPr>
          <p:cNvSpPr/>
          <p:nvPr/>
        </p:nvSpPr>
        <p:spPr>
          <a:xfrm>
            <a:off x="5896777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7D0A882-C42D-C177-671D-53D4405DDA84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 flipH="1">
            <a:off x="4983810" y="282694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487716A-E32F-E813-2BA1-F9C9A83094EC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flipH="1" flipV="1">
            <a:off x="4983810" y="295621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F303EA0-8718-1CC6-4EEA-A121730E8F85}"/>
              </a:ext>
            </a:extLst>
          </p:cNvPr>
          <p:cNvCxnSpPr>
            <a:stCxn id="24" idx="2"/>
            <a:endCxn id="15" idx="6"/>
          </p:cNvCxnSpPr>
          <p:nvPr/>
        </p:nvCxnSpPr>
        <p:spPr>
          <a:xfrm flipH="1" flipV="1">
            <a:off x="5608745" y="2826944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8B6B291D-D87A-F55A-1BCC-CB7F78DE8917}"/>
              </a:ext>
            </a:extLst>
          </p:cNvPr>
          <p:cNvCxnSpPr>
            <a:stCxn id="24" idx="2"/>
            <a:endCxn id="16" idx="6"/>
          </p:cNvCxnSpPr>
          <p:nvPr/>
        </p:nvCxnSpPr>
        <p:spPr>
          <a:xfrm flipH="1">
            <a:off x="5608745" y="2956220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9753AB3-6591-E410-B90F-E6DBA1A15514}"/>
              </a:ext>
            </a:extLst>
          </p:cNvPr>
          <p:cNvCxnSpPr>
            <a:stCxn id="11" idx="2"/>
            <a:endCxn id="24" idx="6"/>
          </p:cNvCxnSpPr>
          <p:nvPr/>
        </p:nvCxnSpPr>
        <p:spPr>
          <a:xfrm flipH="1">
            <a:off x="6135938" y="2956220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E7B6380-828F-67F8-0679-9636F3539857}"/>
              </a:ext>
            </a:extLst>
          </p:cNvPr>
          <p:cNvGrpSpPr/>
          <p:nvPr/>
        </p:nvGrpSpPr>
        <p:grpSpPr>
          <a:xfrm rot="5400000">
            <a:off x="3299253" y="2813378"/>
            <a:ext cx="286970" cy="279486"/>
            <a:chOff x="3545605" y="3075800"/>
            <a:chExt cx="286970" cy="279486"/>
          </a:xfrm>
        </p:grpSpPr>
        <p:cxnSp>
          <p:nvCxnSpPr>
            <p:cNvPr id="2" name="Connecteur droit 1">
              <a:extLst>
                <a:ext uri="{FF2B5EF4-FFF2-40B4-BE49-F238E27FC236}">
                  <a16:creationId xmlns:a16="http://schemas.microsoft.com/office/drawing/2014/main" id="{0E32A1CC-AA56-FDA8-0A1B-9FB65BDC1BEA}"/>
                </a:ext>
              </a:extLst>
            </p:cNvPr>
            <p:cNvCxnSpPr>
              <a:stCxn id="46" idx="4"/>
              <a:endCxn id="3" idx="0"/>
            </p:cNvCxnSpPr>
            <p:nvPr/>
          </p:nvCxnSpPr>
          <p:spPr>
            <a:xfrm>
              <a:off x="3689089" y="3075800"/>
              <a:ext cx="1" cy="129877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B92C70-E604-E341-21FB-6706AE7E4B78}"/>
                </a:ext>
              </a:extLst>
            </p:cNvPr>
            <p:cNvSpPr/>
            <p:nvPr/>
          </p:nvSpPr>
          <p:spPr>
            <a:xfrm>
              <a:off x="3545605" y="3205677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2C4A1E0-FB69-AC34-CB83-39E06EADAAEE}"/>
                </a:ext>
              </a:extLst>
            </p:cNvPr>
            <p:cNvCxnSpPr/>
            <p:nvPr/>
          </p:nvCxnSpPr>
          <p:spPr>
            <a:xfrm flipH="1">
              <a:off x="3545606" y="3205677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D6168576-9FEB-FB85-5C10-EEFD5A90958D}"/>
              </a:ext>
            </a:extLst>
          </p:cNvPr>
          <p:cNvSpPr/>
          <p:nvPr/>
        </p:nvSpPr>
        <p:spPr>
          <a:xfrm>
            <a:off x="3569508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7DED3B8-0569-4C02-168F-897921ED4A4E}"/>
              </a:ext>
            </a:extLst>
          </p:cNvPr>
          <p:cNvSpPr/>
          <p:nvPr/>
        </p:nvSpPr>
        <p:spPr>
          <a:xfrm>
            <a:off x="4169009" y="264851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3D48611-8DA8-D923-3468-9D7163712F85}"/>
              </a:ext>
            </a:extLst>
          </p:cNvPr>
          <p:cNvCxnSpPr>
            <a:cxnSpLocks/>
            <a:stCxn id="53" idx="2"/>
            <a:endCxn id="46" idx="6"/>
          </p:cNvCxnSpPr>
          <p:nvPr/>
        </p:nvCxnSpPr>
        <p:spPr>
          <a:xfrm flipH="1">
            <a:off x="3808669" y="2768096"/>
            <a:ext cx="360340" cy="18812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89F70D6-201F-27EC-0F55-C746A89B7B0D}"/>
              </a:ext>
            </a:extLst>
          </p:cNvPr>
          <p:cNvCxnSpPr>
            <a:cxnSpLocks/>
            <a:stCxn id="53" idx="4"/>
            <a:endCxn id="12" idx="0"/>
          </p:cNvCxnSpPr>
          <p:nvPr/>
        </p:nvCxnSpPr>
        <p:spPr>
          <a:xfrm flipH="1">
            <a:off x="4288165" y="2887676"/>
            <a:ext cx="425" cy="11224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295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Zone de dessin 823">
            <a:extLst>
              <a:ext uri="{FF2B5EF4-FFF2-40B4-BE49-F238E27FC236}">
                <a16:creationId xmlns:a16="http://schemas.microsoft.com/office/drawing/2014/main" id="{C5BCE24D-7526-05A7-8C64-AA81CBBBB5F4}"/>
              </a:ext>
            </a:extLst>
          </p:cNvPr>
          <p:cNvGrpSpPr/>
          <p:nvPr/>
        </p:nvGrpSpPr>
        <p:grpSpPr>
          <a:xfrm>
            <a:off x="848677" y="677227"/>
            <a:ext cx="8209232" cy="5503545"/>
            <a:chOff x="0" y="0"/>
            <a:chExt cx="8209232" cy="5503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EBD48A-2E93-F325-DE4E-6C1D7B4E41CA}"/>
                </a:ext>
              </a:extLst>
            </p:cNvPr>
            <p:cNvSpPr/>
            <p:nvPr/>
          </p:nvSpPr>
          <p:spPr>
            <a:xfrm>
              <a:off x="0" y="0"/>
              <a:ext cx="8208645" cy="5503545"/>
            </a:xfrm>
            <a:prstGeom prst="rect">
              <a:avLst/>
            </a:prstGeom>
          </p:spPr>
        </p:sp>
        <p:cxnSp>
          <p:nvCxnSpPr>
            <p:cNvPr id="6" name="AutoShape 291">
              <a:extLst>
                <a:ext uri="{FF2B5EF4-FFF2-40B4-BE49-F238E27FC236}">
                  <a16:creationId xmlns:a16="http://schemas.microsoft.com/office/drawing/2014/main" id="{A5B3922F-55F4-96FC-E756-7BD0F1BC6B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1914" y="291444"/>
              <a:ext cx="1087120" cy="19062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292">
              <a:extLst>
                <a:ext uri="{FF2B5EF4-FFF2-40B4-BE49-F238E27FC236}">
                  <a16:creationId xmlns:a16="http://schemas.microsoft.com/office/drawing/2014/main" id="{F7D59BF9-B5F1-ABC0-E780-AD95175547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5425879" y="810239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8" name="AutoShape 293">
              <a:extLst>
                <a:ext uri="{FF2B5EF4-FFF2-40B4-BE49-F238E27FC236}">
                  <a16:creationId xmlns:a16="http://schemas.microsoft.com/office/drawing/2014/main" id="{CD329792-6FF8-E4A0-DDD3-744C4F891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74774" y="50099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294">
              <a:extLst>
                <a:ext uri="{FF2B5EF4-FFF2-40B4-BE49-F238E27FC236}">
                  <a16:creationId xmlns:a16="http://schemas.microsoft.com/office/drawing/2014/main" id="{666A7BD8-BBA0-722B-8443-D9B55D9086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40864" y="129220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295">
              <a:extLst>
                <a:ext uri="{FF2B5EF4-FFF2-40B4-BE49-F238E27FC236}">
                  <a16:creationId xmlns:a16="http://schemas.microsoft.com/office/drawing/2014/main" id="{981E00F3-F492-7992-CC77-16D097265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89759" y="1222989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96">
              <a:extLst>
                <a:ext uri="{FF2B5EF4-FFF2-40B4-BE49-F238E27FC236}">
                  <a16:creationId xmlns:a16="http://schemas.microsoft.com/office/drawing/2014/main" id="{A346303C-7966-473E-8FC0-1F0AC9B59D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40864" y="500994"/>
              <a:ext cx="598170" cy="31305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97">
              <a:extLst>
                <a:ext uri="{FF2B5EF4-FFF2-40B4-BE49-F238E27FC236}">
                  <a16:creationId xmlns:a16="http://schemas.microsoft.com/office/drawing/2014/main" id="{652CAD3E-5680-ACE4-3BE3-CBE0FA7C76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8859" y="238739"/>
              <a:ext cx="245110" cy="50101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98">
              <a:extLst>
                <a:ext uri="{FF2B5EF4-FFF2-40B4-BE49-F238E27FC236}">
                  <a16:creationId xmlns:a16="http://schemas.microsoft.com/office/drawing/2014/main" id="{DCFE81C1-B5F7-E5F3-0705-D202BB98C8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8859" y="24762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99">
              <a:extLst>
                <a:ext uri="{FF2B5EF4-FFF2-40B4-BE49-F238E27FC236}">
                  <a16:creationId xmlns:a16="http://schemas.microsoft.com/office/drawing/2014/main" id="{8045CA12-AFC4-5042-CF97-5B241B98DA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34894" y="29144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00">
              <a:extLst>
                <a:ext uri="{FF2B5EF4-FFF2-40B4-BE49-F238E27FC236}">
                  <a16:creationId xmlns:a16="http://schemas.microsoft.com/office/drawing/2014/main" id="{4826D12B-3010-64D2-6499-FBC9056A7C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60929" y="33716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301">
              <a:extLst>
                <a:ext uri="{FF2B5EF4-FFF2-40B4-BE49-F238E27FC236}">
                  <a16:creationId xmlns:a16="http://schemas.microsoft.com/office/drawing/2014/main" id="{30A19C43-02BF-E810-F1D9-64BE2CFD97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86964" y="38097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02">
              <a:extLst>
                <a:ext uri="{FF2B5EF4-FFF2-40B4-BE49-F238E27FC236}">
                  <a16:creationId xmlns:a16="http://schemas.microsoft.com/office/drawing/2014/main" id="{18D80773-8619-9002-2C64-A3C696B21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05379" y="42923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03">
              <a:extLst>
                <a:ext uri="{FF2B5EF4-FFF2-40B4-BE49-F238E27FC236}">
                  <a16:creationId xmlns:a16="http://schemas.microsoft.com/office/drawing/2014/main" id="{83E72DA8-5251-8EAB-9106-3FEDF8816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31414" y="47305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04">
              <a:extLst>
                <a:ext uri="{FF2B5EF4-FFF2-40B4-BE49-F238E27FC236}">
                  <a16:creationId xmlns:a16="http://schemas.microsoft.com/office/drawing/2014/main" id="{98E92C1D-3ABB-CD4B-9432-DC0A7EC03A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7449" y="51877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05">
              <a:extLst>
                <a:ext uri="{FF2B5EF4-FFF2-40B4-BE49-F238E27FC236}">
                  <a16:creationId xmlns:a16="http://schemas.microsoft.com/office/drawing/2014/main" id="{BEBA350F-2ACE-33BE-CE3C-AA1AF725D1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3484" y="56258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06">
              <a:extLst>
                <a:ext uri="{FF2B5EF4-FFF2-40B4-BE49-F238E27FC236}">
                  <a16:creationId xmlns:a16="http://schemas.microsoft.com/office/drawing/2014/main" id="{EC61E4E6-1A70-AEF8-48B3-490243E87D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9834" y="60195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07">
              <a:extLst>
                <a:ext uri="{FF2B5EF4-FFF2-40B4-BE49-F238E27FC236}">
                  <a16:creationId xmlns:a16="http://schemas.microsoft.com/office/drawing/2014/main" id="{6A5732D8-4238-CC00-CDE1-F5817670BE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5869" y="64577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08">
              <a:extLst>
                <a:ext uri="{FF2B5EF4-FFF2-40B4-BE49-F238E27FC236}">
                  <a16:creationId xmlns:a16="http://schemas.microsoft.com/office/drawing/2014/main" id="{66CE30A9-AFF0-A2FB-0D5E-15C351DAF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1904" y="69149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09">
              <a:extLst>
                <a:ext uri="{FF2B5EF4-FFF2-40B4-BE49-F238E27FC236}">
                  <a16:creationId xmlns:a16="http://schemas.microsoft.com/office/drawing/2014/main" id="{E02BD666-CBA6-B73A-9F41-CAF52E3855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59049" y="72641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10">
              <a:extLst>
                <a:ext uri="{FF2B5EF4-FFF2-40B4-BE49-F238E27FC236}">
                  <a16:creationId xmlns:a16="http://schemas.microsoft.com/office/drawing/2014/main" id="{A3F7502C-BBD7-892B-F3DF-50004D1D93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5705279" y="1721464"/>
              <a:ext cx="1600835" cy="783590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6" name="AutoShape 311">
              <a:extLst>
                <a:ext uri="{FF2B5EF4-FFF2-40B4-BE49-F238E27FC236}">
                  <a16:creationId xmlns:a16="http://schemas.microsoft.com/office/drawing/2014/main" id="{B9857DB7-CCE3-C79F-B5D9-6244706DEC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18464" y="2548234"/>
              <a:ext cx="686435" cy="119888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312">
              <a:extLst>
                <a:ext uri="{FF2B5EF4-FFF2-40B4-BE49-F238E27FC236}">
                  <a16:creationId xmlns:a16="http://schemas.microsoft.com/office/drawing/2014/main" id="{E6A1187D-97FA-D007-B84C-13841159ED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4492429" y="3067029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8" name="AutoShape 313">
              <a:extLst>
                <a:ext uri="{FF2B5EF4-FFF2-40B4-BE49-F238E27FC236}">
                  <a16:creationId xmlns:a16="http://schemas.microsoft.com/office/drawing/2014/main" id="{9F37E01A-C470-BBCC-4393-30CBB1E663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41324" y="275778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314">
              <a:extLst>
                <a:ext uri="{FF2B5EF4-FFF2-40B4-BE49-F238E27FC236}">
                  <a16:creationId xmlns:a16="http://schemas.microsoft.com/office/drawing/2014/main" id="{9FE48364-2264-FFAE-AC9C-E0C266A522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7414" y="354899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15">
              <a:extLst>
                <a:ext uri="{FF2B5EF4-FFF2-40B4-BE49-F238E27FC236}">
                  <a16:creationId xmlns:a16="http://schemas.microsoft.com/office/drawing/2014/main" id="{7A07AADB-2EB0-8D30-25AB-2E6D85DD04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66469" y="3489939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16">
              <a:extLst>
                <a:ext uri="{FF2B5EF4-FFF2-40B4-BE49-F238E27FC236}">
                  <a16:creationId xmlns:a16="http://schemas.microsoft.com/office/drawing/2014/main" id="{C53C28B7-4742-AC03-80B2-A99AE51F0E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22629" y="1119484"/>
              <a:ext cx="596900" cy="104584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utoShape 317">
              <a:extLst>
                <a:ext uri="{FF2B5EF4-FFF2-40B4-BE49-F238E27FC236}">
                  <a16:creationId xmlns:a16="http://schemas.microsoft.com/office/drawing/2014/main" id="{28050DDD-DEE5-A3B9-DE11-50AC71741D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4707059" y="1485244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33" name="AutoShape 318">
              <a:extLst>
                <a:ext uri="{FF2B5EF4-FFF2-40B4-BE49-F238E27FC236}">
                  <a16:creationId xmlns:a16="http://schemas.microsoft.com/office/drawing/2014/main" id="{8D1406F8-8F5D-4E6E-F5F5-5ADEDDDE4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55954" y="117599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19">
              <a:extLst>
                <a:ext uri="{FF2B5EF4-FFF2-40B4-BE49-F238E27FC236}">
                  <a16:creationId xmlns:a16="http://schemas.microsoft.com/office/drawing/2014/main" id="{FE594913-8086-FB36-D2D0-79658C9E6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22044" y="196720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0">
              <a:extLst>
                <a:ext uri="{FF2B5EF4-FFF2-40B4-BE49-F238E27FC236}">
                  <a16:creationId xmlns:a16="http://schemas.microsoft.com/office/drawing/2014/main" id="{38120824-197F-0261-5151-20DF0F9401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81099" y="1908154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21">
              <a:extLst>
                <a:ext uri="{FF2B5EF4-FFF2-40B4-BE49-F238E27FC236}">
                  <a16:creationId xmlns:a16="http://schemas.microsoft.com/office/drawing/2014/main" id="{C3966C0A-24E0-CAF2-02DA-962A2E0AAAA1}"/>
                </a:ext>
              </a:extLst>
            </p:cNvPr>
            <p:cNvGrpSpPr>
              <a:grpSpLocks/>
            </p:cNvGrpSpPr>
            <p:nvPr/>
          </p:nvGrpSpPr>
          <p:grpSpPr bwMode="auto">
            <a:xfrm rot="6369529">
              <a:off x="4834696" y="4020163"/>
              <a:ext cx="1003935" cy="575310"/>
              <a:chOff x="8228" y="6667"/>
              <a:chExt cx="1581" cy="906"/>
            </a:xfrm>
          </p:grpSpPr>
          <p:cxnSp>
            <p:nvCxnSpPr>
              <p:cNvPr id="113" name="AutoShape 322">
                <a:extLst>
                  <a:ext uri="{FF2B5EF4-FFF2-40B4-BE49-F238E27FC236}">
                    <a16:creationId xmlns:a16="http://schemas.microsoft.com/office/drawing/2014/main" id="{44204B91-9A69-20A4-38D3-2D844CD7D2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228" y="7080"/>
                <a:ext cx="942" cy="493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AutoShape 323">
                <a:extLst>
                  <a:ext uri="{FF2B5EF4-FFF2-40B4-BE49-F238E27FC236}">
                    <a16:creationId xmlns:a16="http://schemas.microsoft.com/office/drawing/2014/main" id="{4AEF7A1F-45E7-6790-23A0-C2AC978E09C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965" y="6667"/>
                <a:ext cx="386" cy="789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324">
                <a:extLst>
                  <a:ext uri="{FF2B5EF4-FFF2-40B4-BE49-F238E27FC236}">
                    <a16:creationId xmlns:a16="http://schemas.microsoft.com/office/drawing/2014/main" id="{897D58E5-8C74-C419-88FF-18F125DEF8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965" y="6681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25">
                <a:extLst>
                  <a:ext uri="{FF2B5EF4-FFF2-40B4-BE49-F238E27FC236}">
                    <a16:creationId xmlns:a16="http://schemas.microsoft.com/office/drawing/2014/main" id="{E66B2A32-0BFD-A3F1-42F6-6D6465FDD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006" y="6750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AutoShape 326">
                <a:extLst>
                  <a:ext uri="{FF2B5EF4-FFF2-40B4-BE49-F238E27FC236}">
                    <a16:creationId xmlns:a16="http://schemas.microsoft.com/office/drawing/2014/main" id="{68BF44C5-0F28-C74B-92DB-BB836E08E8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047" y="6822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AutoShape 327">
                <a:extLst>
                  <a:ext uri="{FF2B5EF4-FFF2-40B4-BE49-F238E27FC236}">
                    <a16:creationId xmlns:a16="http://schemas.microsoft.com/office/drawing/2014/main" id="{4DC35C49-D8AD-0718-B7E3-2E1B2A32FD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088" y="6891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AutoShape 328">
                <a:extLst>
                  <a:ext uri="{FF2B5EF4-FFF2-40B4-BE49-F238E27FC236}">
                    <a16:creationId xmlns:a16="http://schemas.microsoft.com/office/drawing/2014/main" id="{908FB6E1-9DCD-1FFD-665F-18ED5924E5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17" y="6967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AutoShape 329">
                <a:extLst>
                  <a:ext uri="{FF2B5EF4-FFF2-40B4-BE49-F238E27FC236}">
                    <a16:creationId xmlns:a16="http://schemas.microsoft.com/office/drawing/2014/main" id="{F15DD976-6088-5562-8AC0-70C8276368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58" y="7036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330">
                <a:extLst>
                  <a:ext uri="{FF2B5EF4-FFF2-40B4-BE49-F238E27FC236}">
                    <a16:creationId xmlns:a16="http://schemas.microsoft.com/office/drawing/2014/main" id="{193C5562-BC7B-0835-20FA-B73D0842BCD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99" y="7108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31">
                <a:extLst>
                  <a:ext uri="{FF2B5EF4-FFF2-40B4-BE49-F238E27FC236}">
                    <a16:creationId xmlns:a16="http://schemas.microsoft.com/office/drawing/2014/main" id="{1F568100-80A5-4F76-923A-539BD9DAFD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240" y="7177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" name="AutoShape 332">
                <a:extLst>
                  <a:ext uri="{FF2B5EF4-FFF2-40B4-BE49-F238E27FC236}">
                    <a16:creationId xmlns:a16="http://schemas.microsoft.com/office/drawing/2014/main" id="{EF554EDA-66AC-00E2-B445-3E8ECB78CF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250" y="7239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AutoShape 333">
                <a:extLst>
                  <a:ext uri="{FF2B5EF4-FFF2-40B4-BE49-F238E27FC236}">
                    <a16:creationId xmlns:a16="http://schemas.microsoft.com/office/drawing/2014/main" id="{4D93DA5E-B9B9-47B2-486B-102E9139A2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291" y="7308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334">
                <a:extLst>
                  <a:ext uri="{FF2B5EF4-FFF2-40B4-BE49-F238E27FC236}">
                    <a16:creationId xmlns:a16="http://schemas.microsoft.com/office/drawing/2014/main" id="{BFF35E75-1030-F38E-71F0-C094B10339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332" y="7380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335">
                <a:extLst>
                  <a:ext uri="{FF2B5EF4-FFF2-40B4-BE49-F238E27FC236}">
                    <a16:creationId xmlns:a16="http://schemas.microsoft.com/office/drawing/2014/main" id="{99C818EA-539C-FF30-DBB1-D5E28D756A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359" y="7435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" name="AutoShape 336">
              <a:extLst>
                <a:ext uri="{FF2B5EF4-FFF2-40B4-BE49-F238E27FC236}">
                  <a16:creationId xmlns:a16="http://schemas.microsoft.com/office/drawing/2014/main" id="{D6396754-696B-22A4-7581-EAE22D137D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4342569" y="1562079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8" name="AutoShape 337">
              <a:extLst>
                <a:ext uri="{FF2B5EF4-FFF2-40B4-BE49-F238E27FC236}">
                  <a16:creationId xmlns:a16="http://schemas.microsoft.com/office/drawing/2014/main" id="{6C3FB425-A1C5-AFDF-67B3-F89F152F2B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4599744" y="2101829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39" name="AutoShape 338">
              <a:extLst>
                <a:ext uri="{FF2B5EF4-FFF2-40B4-BE49-F238E27FC236}">
                  <a16:creationId xmlns:a16="http://schemas.microsoft.com/office/drawing/2014/main" id="{4174299C-525B-D52E-B525-A981388FD4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45464" y="1119484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39">
              <a:extLst>
                <a:ext uri="{FF2B5EF4-FFF2-40B4-BE49-F238E27FC236}">
                  <a16:creationId xmlns:a16="http://schemas.microsoft.com/office/drawing/2014/main" id="{AC225645-14F9-9F07-1D7B-63E1C2931E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5464" y="1214099"/>
              <a:ext cx="0" cy="37655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40">
              <a:extLst>
                <a:ext uri="{FF2B5EF4-FFF2-40B4-BE49-F238E27FC236}">
                  <a16:creationId xmlns:a16="http://schemas.microsoft.com/office/drawing/2014/main" id="{6F6F1203-032C-B116-51EB-5D28A0111B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22044" y="2165329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41">
              <a:extLst>
                <a:ext uri="{FF2B5EF4-FFF2-40B4-BE49-F238E27FC236}">
                  <a16:creationId xmlns:a16="http://schemas.microsoft.com/office/drawing/2014/main" id="{266B9A1C-A083-B975-7511-91016FE753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895019" y="2237084"/>
              <a:ext cx="327025" cy="31750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Freeform 342">
              <a:extLst>
                <a:ext uri="{FF2B5EF4-FFF2-40B4-BE49-F238E27FC236}">
                  <a16:creationId xmlns:a16="http://schemas.microsoft.com/office/drawing/2014/main" id="{E72199C1-FF94-DBBD-F54F-AD43D7D2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679" y="1638279"/>
              <a:ext cx="1165860" cy="1732280"/>
            </a:xfrm>
            <a:custGeom>
              <a:avLst/>
              <a:gdLst>
                <a:gd name="T0" fmla="*/ 292 w 1836"/>
                <a:gd name="T1" fmla="*/ 0 h 2728"/>
                <a:gd name="T2" fmla="*/ 1494 w 1836"/>
                <a:gd name="T3" fmla="*/ 720 h 2728"/>
                <a:gd name="T4" fmla="*/ 1752 w 1836"/>
                <a:gd name="T5" fmla="*/ 2010 h 2728"/>
                <a:gd name="T6" fmla="*/ 989 w 1836"/>
                <a:gd name="T7" fmla="*/ 2644 h 2728"/>
                <a:gd name="T8" fmla="*/ 0 w 1836"/>
                <a:gd name="T9" fmla="*/ 2515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6" h="2728">
                  <a:moveTo>
                    <a:pt x="292" y="0"/>
                  </a:moveTo>
                  <a:cubicBezTo>
                    <a:pt x="492" y="120"/>
                    <a:pt x="1251" y="385"/>
                    <a:pt x="1494" y="720"/>
                  </a:cubicBezTo>
                  <a:cubicBezTo>
                    <a:pt x="1737" y="1055"/>
                    <a:pt x="1836" y="1689"/>
                    <a:pt x="1752" y="2010"/>
                  </a:cubicBezTo>
                  <a:cubicBezTo>
                    <a:pt x="1668" y="2331"/>
                    <a:pt x="1281" y="2560"/>
                    <a:pt x="989" y="2644"/>
                  </a:cubicBezTo>
                  <a:cubicBezTo>
                    <a:pt x="697" y="2728"/>
                    <a:pt x="206" y="2542"/>
                    <a:pt x="0" y="2515"/>
                  </a:cubicBezTo>
                </a:path>
              </a:pathLst>
            </a:custGeom>
            <a:noFill/>
            <a:ln w="28575" cmpd="sng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44" name="AutoShape 343">
              <a:extLst>
                <a:ext uri="{FF2B5EF4-FFF2-40B4-BE49-F238E27FC236}">
                  <a16:creationId xmlns:a16="http://schemas.microsoft.com/office/drawing/2014/main" id="{30D98BE4-1F40-23C5-4A2B-9E9A4A4BFB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9734" y="3813154"/>
              <a:ext cx="596900" cy="104584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AutoShape 344">
              <a:extLst>
                <a:ext uri="{FF2B5EF4-FFF2-40B4-BE49-F238E27FC236}">
                  <a16:creationId xmlns:a16="http://schemas.microsoft.com/office/drawing/2014/main" id="{F3DCBEEC-49EA-418C-D34E-FB4440E694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1864164" y="4178914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46" name="AutoShape 345">
              <a:extLst>
                <a:ext uri="{FF2B5EF4-FFF2-40B4-BE49-F238E27FC236}">
                  <a16:creationId xmlns:a16="http://schemas.microsoft.com/office/drawing/2014/main" id="{F7B1AD12-8060-A3CA-A3E3-C7043409A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13059" y="386966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46">
              <a:extLst>
                <a:ext uri="{FF2B5EF4-FFF2-40B4-BE49-F238E27FC236}">
                  <a16:creationId xmlns:a16="http://schemas.microsoft.com/office/drawing/2014/main" id="{FBD2BE97-B1DC-8CBD-BE6F-F5779B10B3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79149" y="466087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47">
              <a:extLst>
                <a:ext uri="{FF2B5EF4-FFF2-40B4-BE49-F238E27FC236}">
                  <a16:creationId xmlns:a16="http://schemas.microsoft.com/office/drawing/2014/main" id="{D00F1573-02B5-696A-F071-674C561A2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8204" y="4601824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348">
              <a:extLst>
                <a:ext uri="{FF2B5EF4-FFF2-40B4-BE49-F238E27FC236}">
                  <a16:creationId xmlns:a16="http://schemas.microsoft.com/office/drawing/2014/main" id="{774E6005-6049-F5A2-56B8-869DD5EC1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2142294" y="3561694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50" name="AutoShape 349">
              <a:extLst>
                <a:ext uri="{FF2B5EF4-FFF2-40B4-BE49-F238E27FC236}">
                  <a16:creationId xmlns:a16="http://schemas.microsoft.com/office/drawing/2014/main" id="{8D468799-E124-B8C5-BB3E-0F63961A36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2406454" y="4098904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51" name="AutoShape 350">
              <a:extLst>
                <a:ext uri="{FF2B5EF4-FFF2-40B4-BE49-F238E27FC236}">
                  <a16:creationId xmlns:a16="http://schemas.microsoft.com/office/drawing/2014/main" id="{FC3B7D54-47D7-13AD-2653-A6966A40AD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979734" y="3712824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51">
              <a:extLst>
                <a:ext uri="{FF2B5EF4-FFF2-40B4-BE49-F238E27FC236}">
                  <a16:creationId xmlns:a16="http://schemas.microsoft.com/office/drawing/2014/main" id="{96818A97-ADAB-3C74-1F79-F750527F0A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51819" y="3684249"/>
              <a:ext cx="125095" cy="2794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52">
              <a:extLst>
                <a:ext uri="{FF2B5EF4-FFF2-40B4-BE49-F238E27FC236}">
                  <a16:creationId xmlns:a16="http://schemas.microsoft.com/office/drawing/2014/main" id="{F1A9E1F2-D6B8-6E6D-B92A-CB021D9DA4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56314" y="4755494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353">
              <a:extLst>
                <a:ext uri="{FF2B5EF4-FFF2-40B4-BE49-F238E27FC236}">
                  <a16:creationId xmlns:a16="http://schemas.microsoft.com/office/drawing/2014/main" id="{4FC948AA-49D7-9F50-7AEA-76075014E5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74424" y="4278609"/>
              <a:ext cx="59055" cy="47688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354">
              <a:extLst>
                <a:ext uri="{FF2B5EF4-FFF2-40B4-BE49-F238E27FC236}">
                  <a16:creationId xmlns:a16="http://schemas.microsoft.com/office/drawing/2014/main" id="{A2DA5303-8C4E-F1F3-652E-4A9FB59207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49534" y="4357349"/>
              <a:ext cx="502285" cy="27305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355">
              <a:extLst>
                <a:ext uri="{FF2B5EF4-FFF2-40B4-BE49-F238E27FC236}">
                  <a16:creationId xmlns:a16="http://schemas.microsoft.com/office/drawing/2014/main" id="{5CDE0A92-8218-1B46-9B0D-93661F9B2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78719" y="4277974"/>
              <a:ext cx="170815" cy="34163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7" name="Picture 356">
              <a:extLst>
                <a:ext uri="{FF2B5EF4-FFF2-40B4-BE49-F238E27FC236}">
                  <a16:creationId xmlns:a16="http://schemas.microsoft.com/office/drawing/2014/main" id="{C2AED5B7-4C20-7671-391F-1EDF5A5C2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9" y="3775054"/>
              <a:ext cx="1341120" cy="134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8" name="AutoShape 357">
              <a:extLst>
                <a:ext uri="{FF2B5EF4-FFF2-40B4-BE49-F238E27FC236}">
                  <a16:creationId xmlns:a16="http://schemas.microsoft.com/office/drawing/2014/main" id="{094652D3-A3D3-5DD2-29C9-D317847AD8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05364" y="4277974"/>
              <a:ext cx="173355" cy="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58">
              <a:extLst>
                <a:ext uri="{FF2B5EF4-FFF2-40B4-BE49-F238E27FC236}">
                  <a16:creationId xmlns:a16="http://schemas.microsoft.com/office/drawing/2014/main" id="{41218136-E2AF-6EA2-54D9-DA6B72AFEC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240594" y="3816329"/>
              <a:ext cx="170815" cy="34163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9">
              <a:extLst>
                <a:ext uri="{FF2B5EF4-FFF2-40B4-BE49-F238E27FC236}">
                  <a16:creationId xmlns:a16="http://schemas.microsoft.com/office/drawing/2014/main" id="{676627D7-0DAE-341E-5FE0-2B75B6B08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05364" y="4157959"/>
              <a:ext cx="106045" cy="12065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360">
              <a:extLst>
                <a:ext uri="{FF2B5EF4-FFF2-40B4-BE49-F238E27FC236}">
                  <a16:creationId xmlns:a16="http://schemas.microsoft.com/office/drawing/2014/main" id="{C8DA2512-D166-D7D4-16BB-7BCEBF7D4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18799" y="1367134"/>
              <a:ext cx="2198370" cy="201549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361">
              <a:extLst>
                <a:ext uri="{FF2B5EF4-FFF2-40B4-BE49-F238E27FC236}">
                  <a16:creationId xmlns:a16="http://schemas.microsoft.com/office/drawing/2014/main" id="{B022E14B-07F4-4FCF-5D33-DC4F24B6D1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35994" y="3829664"/>
              <a:ext cx="88265" cy="8890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362">
              <a:extLst>
                <a:ext uri="{FF2B5EF4-FFF2-40B4-BE49-F238E27FC236}">
                  <a16:creationId xmlns:a16="http://schemas.microsoft.com/office/drawing/2014/main" id="{B3CA814D-0051-E20F-1522-F8D31FF353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18799" y="3373734"/>
              <a:ext cx="156210" cy="16383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63">
              <a:extLst>
                <a:ext uri="{FF2B5EF4-FFF2-40B4-BE49-F238E27FC236}">
                  <a16:creationId xmlns:a16="http://schemas.microsoft.com/office/drawing/2014/main" id="{15185241-DCBC-6042-DA09-6855279B19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51819" y="3405484"/>
              <a:ext cx="88265" cy="84455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64">
              <a:extLst>
                <a:ext uri="{FF2B5EF4-FFF2-40B4-BE49-F238E27FC236}">
                  <a16:creationId xmlns:a16="http://schemas.microsoft.com/office/drawing/2014/main" id="{7D3D49E8-DEA9-A53A-B812-BF29FB2B2F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35994" y="3823314"/>
              <a:ext cx="88265" cy="84455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365">
              <a:extLst>
                <a:ext uri="{FF2B5EF4-FFF2-40B4-BE49-F238E27FC236}">
                  <a16:creationId xmlns:a16="http://schemas.microsoft.com/office/drawing/2014/main" id="{05A7139A-7F19-5108-CA21-94C78E287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734364" y="1823064"/>
              <a:ext cx="88265" cy="8890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66">
              <a:extLst>
                <a:ext uri="{FF2B5EF4-FFF2-40B4-BE49-F238E27FC236}">
                  <a16:creationId xmlns:a16="http://schemas.microsoft.com/office/drawing/2014/main" id="{8442AEB8-EF71-2FF4-7BDC-B4E17B0CF6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312724" y="1371579"/>
              <a:ext cx="156210" cy="16383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67">
              <a:extLst>
                <a:ext uri="{FF2B5EF4-FFF2-40B4-BE49-F238E27FC236}">
                  <a16:creationId xmlns:a16="http://schemas.microsoft.com/office/drawing/2014/main" id="{AEEBC146-EE48-C9E4-D60B-8E70A7BDA2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41299" y="1421109"/>
              <a:ext cx="88265" cy="84455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68">
              <a:extLst>
                <a:ext uri="{FF2B5EF4-FFF2-40B4-BE49-F238E27FC236}">
                  <a16:creationId xmlns:a16="http://schemas.microsoft.com/office/drawing/2014/main" id="{971AC9BB-9418-15FE-4776-41B1C2828A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34364" y="1816714"/>
              <a:ext cx="88265" cy="84455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" name="Group 369">
              <a:extLst>
                <a:ext uri="{FF2B5EF4-FFF2-40B4-BE49-F238E27FC236}">
                  <a16:creationId xmlns:a16="http://schemas.microsoft.com/office/drawing/2014/main" id="{2EFF401F-65EB-2629-8F55-B10A80DDD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864" y="1908154"/>
              <a:ext cx="2703830" cy="2551430"/>
              <a:chOff x="4372" y="3344"/>
              <a:chExt cx="4258" cy="4018"/>
            </a:xfrm>
          </p:grpSpPr>
          <p:cxnSp>
            <p:nvCxnSpPr>
              <p:cNvPr id="104" name="AutoShape 370">
                <a:extLst>
                  <a:ext uri="{FF2B5EF4-FFF2-40B4-BE49-F238E27FC236}">
                    <a16:creationId xmlns:a16="http://schemas.microsoft.com/office/drawing/2014/main" id="{39493D79-DE93-1ED7-BFE5-85421FFE79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72" y="3344"/>
                <a:ext cx="3462" cy="3174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AutoShape 371">
                <a:extLst>
                  <a:ext uri="{FF2B5EF4-FFF2-40B4-BE49-F238E27FC236}">
                    <a16:creationId xmlns:a16="http://schemas.microsoft.com/office/drawing/2014/main" id="{6DB7A587-D702-B309-977C-18EAAFDA6A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029" y="7222"/>
                <a:ext cx="139" cy="140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AutoShape 372">
                <a:extLst>
                  <a:ext uri="{FF2B5EF4-FFF2-40B4-BE49-F238E27FC236}">
                    <a16:creationId xmlns:a16="http://schemas.microsoft.com/office/drawing/2014/main" id="{0E564C1B-3CA3-D42E-3601-DFDAF6924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372" y="6504"/>
                <a:ext cx="246" cy="258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373">
                <a:extLst>
                  <a:ext uri="{FF2B5EF4-FFF2-40B4-BE49-F238E27FC236}">
                    <a16:creationId xmlns:a16="http://schemas.microsoft.com/office/drawing/2014/main" id="{83E649B3-9367-80B8-237F-E37E5729F2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24" y="6554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374">
                <a:extLst>
                  <a:ext uri="{FF2B5EF4-FFF2-40B4-BE49-F238E27FC236}">
                    <a16:creationId xmlns:a16="http://schemas.microsoft.com/office/drawing/2014/main" id="{E43B31E2-C66B-E21C-8CF4-6EF8CB339E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029" y="7212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AutoShape 375">
                <a:extLst>
                  <a:ext uri="{FF2B5EF4-FFF2-40B4-BE49-F238E27FC236}">
                    <a16:creationId xmlns:a16="http://schemas.microsoft.com/office/drawing/2014/main" id="{0654DB3B-F375-A898-A581-1EB5619B07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491" y="4062"/>
                <a:ext cx="139" cy="140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376">
                <a:extLst>
                  <a:ext uri="{FF2B5EF4-FFF2-40B4-BE49-F238E27FC236}">
                    <a16:creationId xmlns:a16="http://schemas.microsoft.com/office/drawing/2014/main" id="{9C35824D-5736-F6AB-0ADD-61F1CEF55D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827" y="3351"/>
                <a:ext cx="246" cy="258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AutoShape 377">
                <a:extLst>
                  <a:ext uri="{FF2B5EF4-FFF2-40B4-BE49-F238E27FC236}">
                    <a16:creationId xmlns:a16="http://schemas.microsoft.com/office/drawing/2014/main" id="{431CCBC1-8649-CD35-09F4-F6643BA7CB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872" y="3429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AutoShape 378">
                <a:extLst>
                  <a:ext uri="{FF2B5EF4-FFF2-40B4-BE49-F238E27FC236}">
                    <a16:creationId xmlns:a16="http://schemas.microsoft.com/office/drawing/2014/main" id="{5B10D713-96E7-BA2B-1631-6A2984734D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491" y="4052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2BB69A91-B743-14AB-530B-D001C3654CB1}"/>
                </a:ext>
              </a:extLst>
            </p:cNvPr>
            <p:cNvGrpSpPr/>
            <p:nvPr/>
          </p:nvGrpSpPr>
          <p:grpSpPr>
            <a:xfrm>
              <a:off x="6706871" y="18"/>
              <a:ext cx="649407" cy="523616"/>
              <a:chOff x="149459" y="21146"/>
              <a:chExt cx="649567" cy="523718"/>
            </a:xfrm>
          </p:grpSpPr>
          <p:cxnSp>
            <p:nvCxnSpPr>
              <p:cNvPr id="101" name="Connecteur droit avec flèche 100">
                <a:extLst>
                  <a:ext uri="{FF2B5EF4-FFF2-40B4-BE49-F238E27FC236}">
                    <a16:creationId xmlns:a16="http://schemas.microsoft.com/office/drawing/2014/main" id="{83186CB3-A8A9-8309-3B4E-02DE68E0E54A}"/>
                  </a:ext>
                </a:extLst>
              </p:cNvPr>
              <p:cNvCxnSpPr/>
              <p:nvPr/>
            </p:nvCxnSpPr>
            <p:spPr>
              <a:xfrm flipH="1">
                <a:off x="149459" y="240870"/>
                <a:ext cx="482370" cy="303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566D9801-B085-5151-6138-FFB4FDB126FD}"/>
                  </a:ext>
                </a:extLst>
              </p:cNvPr>
              <p:cNvCxnSpPr/>
              <p:nvPr/>
            </p:nvCxnSpPr>
            <p:spPr>
              <a:xfrm>
                <a:off x="638175" y="240907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Zone de texte 4">
                <a:extLst>
                  <a:ext uri="{FF2B5EF4-FFF2-40B4-BE49-F238E27FC236}">
                    <a16:creationId xmlns:a16="http://schemas.microsoft.com/office/drawing/2014/main" id="{C1BBD49E-B9B4-118D-CAE9-BA7FAC9D95C8}"/>
                  </a:ext>
                </a:extLst>
              </p:cNvPr>
              <p:cNvSpPr txBox="1"/>
              <p:nvPr/>
            </p:nvSpPr>
            <p:spPr>
              <a:xfrm>
                <a:off x="599001" y="21146"/>
                <a:ext cx="200025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7EF0C0E-6FB7-4A15-266D-F93AE03B27E9}"/>
                </a:ext>
              </a:extLst>
            </p:cNvPr>
            <p:cNvGrpSpPr/>
            <p:nvPr/>
          </p:nvGrpSpPr>
          <p:grpSpPr>
            <a:xfrm>
              <a:off x="6843082" y="1266462"/>
              <a:ext cx="1366150" cy="647482"/>
              <a:chOff x="299668" y="2833"/>
              <a:chExt cx="1367573" cy="648161"/>
            </a:xfrm>
          </p:grpSpPr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C8BA575B-CB3A-4A81-FF07-9B9FB58F134E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 flipH="1">
                <a:off x="299668" y="240800"/>
                <a:ext cx="338508" cy="4101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1A7C124-D803-4B8D-75E2-340C5ABC3805}"/>
                  </a:ext>
                </a:extLst>
              </p:cNvPr>
              <p:cNvCxnSpPr/>
              <p:nvPr/>
            </p:nvCxnSpPr>
            <p:spPr>
              <a:xfrm>
                <a:off x="638175" y="248142"/>
                <a:ext cx="1013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 de texte 4">
                <a:extLst>
                  <a:ext uri="{FF2B5EF4-FFF2-40B4-BE49-F238E27FC236}">
                    <a16:creationId xmlns:a16="http://schemas.microsoft.com/office/drawing/2014/main" id="{0AC836F5-A95C-B998-60AF-2E0B8A4ED4BD}"/>
                  </a:ext>
                </a:extLst>
              </p:cNvPr>
              <p:cNvSpPr txBox="1"/>
              <p:nvPr/>
            </p:nvSpPr>
            <p:spPr>
              <a:xfrm>
                <a:off x="584640" y="2833"/>
                <a:ext cx="1082601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Poulie motrice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B68B857-73A0-A4F9-9598-AD2594F7C1AA}"/>
                </a:ext>
              </a:extLst>
            </p:cNvPr>
            <p:cNvGrpSpPr/>
            <p:nvPr/>
          </p:nvGrpSpPr>
          <p:grpSpPr>
            <a:xfrm>
              <a:off x="5940864" y="3242276"/>
              <a:ext cx="546100" cy="393565"/>
              <a:chOff x="252791" y="-65713"/>
              <a:chExt cx="546235" cy="393641"/>
            </a:xfrm>
          </p:grpSpPr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339728EA-6DAD-C4CB-00A3-ED1CC23EE39F}"/>
                  </a:ext>
                </a:extLst>
              </p:cNvPr>
              <p:cNvCxnSpPr/>
              <p:nvPr/>
            </p:nvCxnSpPr>
            <p:spPr>
              <a:xfrm flipH="1" flipV="1">
                <a:off x="252791" y="-65713"/>
                <a:ext cx="385384" cy="306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0B3F59A3-1EB7-5860-2E95-4D400E9D55B5}"/>
                  </a:ext>
                </a:extLst>
              </p:cNvPr>
              <p:cNvCxnSpPr/>
              <p:nvPr/>
            </p:nvCxnSpPr>
            <p:spPr>
              <a:xfrm>
                <a:off x="638175" y="248285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 de texte 4">
                <a:extLst>
                  <a:ext uri="{FF2B5EF4-FFF2-40B4-BE49-F238E27FC236}">
                    <a16:creationId xmlns:a16="http://schemas.microsoft.com/office/drawing/2014/main" id="{36A96966-11A7-9952-B674-377CABA0B48E}"/>
                  </a:ext>
                </a:extLst>
              </p:cNvPr>
              <p:cNvSpPr txBox="1"/>
              <p:nvPr/>
            </p:nvSpPr>
            <p:spPr>
              <a:xfrm>
                <a:off x="584639" y="0"/>
                <a:ext cx="200025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16C6E7F-A051-2E1D-0DEF-BCD48524BB94}"/>
                </a:ext>
              </a:extLst>
            </p:cNvPr>
            <p:cNvGrpSpPr/>
            <p:nvPr/>
          </p:nvGrpSpPr>
          <p:grpSpPr>
            <a:xfrm>
              <a:off x="4786435" y="429247"/>
              <a:ext cx="453212" cy="721116"/>
              <a:chOff x="483187" y="-61"/>
              <a:chExt cx="453323" cy="721257"/>
            </a:xfrm>
          </p:grpSpPr>
          <p:cxnSp>
            <p:nvCxnSpPr>
              <p:cNvPr id="92" name="Connecteur droit avec flèche 91">
                <a:extLst>
                  <a:ext uri="{FF2B5EF4-FFF2-40B4-BE49-F238E27FC236}">
                    <a16:creationId xmlns:a16="http://schemas.microsoft.com/office/drawing/2014/main" id="{34F3ECE6-06A5-6E3C-E2EF-94622CAD63F5}"/>
                  </a:ext>
                </a:extLst>
              </p:cNvPr>
              <p:cNvCxnSpPr/>
              <p:nvPr/>
            </p:nvCxnSpPr>
            <p:spPr>
              <a:xfrm flipH="1">
                <a:off x="483187" y="240869"/>
                <a:ext cx="154988" cy="4803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B1505FA9-8566-5B85-41B6-39D4F4B84E1F}"/>
                  </a:ext>
                </a:extLst>
              </p:cNvPr>
              <p:cNvCxnSpPr/>
              <p:nvPr/>
            </p:nvCxnSpPr>
            <p:spPr>
              <a:xfrm>
                <a:off x="638175" y="248285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Zone de texte 4">
                <a:extLst>
                  <a:ext uri="{FF2B5EF4-FFF2-40B4-BE49-F238E27FC236}">
                    <a16:creationId xmlns:a16="http://schemas.microsoft.com/office/drawing/2014/main" id="{FE3634D8-B432-6570-269B-9DDF93A81A40}"/>
                  </a:ext>
                </a:extLst>
              </p:cNvPr>
              <p:cNvSpPr txBox="1"/>
              <p:nvPr/>
            </p:nvSpPr>
            <p:spPr>
              <a:xfrm>
                <a:off x="584638" y="-61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2a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E792130-3D69-6B0E-D739-D5D6684ED6F3}"/>
                </a:ext>
              </a:extLst>
            </p:cNvPr>
            <p:cNvGrpSpPr/>
            <p:nvPr/>
          </p:nvGrpSpPr>
          <p:grpSpPr>
            <a:xfrm>
              <a:off x="1338911" y="4563735"/>
              <a:ext cx="442095" cy="705495"/>
              <a:chOff x="67750" y="-360256"/>
              <a:chExt cx="442650" cy="706016"/>
            </a:xfrm>
          </p:grpSpPr>
          <p:cxnSp>
            <p:nvCxnSpPr>
              <p:cNvPr id="89" name="Connecteur droit avec flèche 88">
                <a:extLst>
                  <a:ext uri="{FF2B5EF4-FFF2-40B4-BE49-F238E27FC236}">
                    <a16:creationId xmlns:a16="http://schemas.microsoft.com/office/drawing/2014/main" id="{8DAEF052-1BF1-A790-5AE2-81CF9D42C1C4}"/>
                  </a:ext>
                </a:extLst>
              </p:cNvPr>
              <p:cNvCxnSpPr/>
              <p:nvPr/>
            </p:nvCxnSpPr>
            <p:spPr>
              <a:xfrm flipV="1">
                <a:off x="315839" y="-360256"/>
                <a:ext cx="194561" cy="6006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FCDB215A-F55F-19BF-56B2-7A8BD0E5BF93}"/>
                  </a:ext>
                </a:extLst>
              </p:cNvPr>
              <p:cNvCxnSpPr/>
              <p:nvPr/>
            </p:nvCxnSpPr>
            <p:spPr>
              <a:xfrm>
                <a:off x="154988" y="248346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Zone de texte 4">
                <a:extLst>
                  <a:ext uri="{FF2B5EF4-FFF2-40B4-BE49-F238E27FC236}">
                    <a16:creationId xmlns:a16="http://schemas.microsoft.com/office/drawing/2014/main" id="{A2463A1A-B965-DC4B-97FE-8C19B01D9EC5}"/>
                  </a:ext>
                </a:extLst>
              </p:cNvPr>
              <p:cNvSpPr txBox="1"/>
              <p:nvPr/>
            </p:nvSpPr>
            <p:spPr>
              <a:xfrm>
                <a:off x="67750" y="17832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D024AE1-175C-3046-9C81-D555B479835F}"/>
                </a:ext>
              </a:extLst>
            </p:cNvPr>
            <p:cNvGrpSpPr/>
            <p:nvPr/>
          </p:nvGrpSpPr>
          <p:grpSpPr>
            <a:xfrm>
              <a:off x="2714873" y="1739732"/>
              <a:ext cx="470492" cy="675972"/>
              <a:chOff x="67750" y="0"/>
              <a:chExt cx="471794" cy="676923"/>
            </a:xfrm>
          </p:grpSpPr>
          <p:cxnSp>
            <p:nvCxnSpPr>
              <p:cNvPr id="86" name="Connecteur droit avec flèche 85">
                <a:extLst>
                  <a:ext uri="{FF2B5EF4-FFF2-40B4-BE49-F238E27FC236}">
                    <a16:creationId xmlns:a16="http://schemas.microsoft.com/office/drawing/2014/main" id="{CD5A47F1-F568-1ABE-0959-AE8494E582F6}"/>
                  </a:ext>
                </a:extLst>
              </p:cNvPr>
              <p:cNvCxnSpPr/>
              <p:nvPr/>
            </p:nvCxnSpPr>
            <p:spPr>
              <a:xfrm>
                <a:off x="315839" y="222831"/>
                <a:ext cx="223705" cy="454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5299BE3-5836-A029-FD4F-5D3325A24679}"/>
                  </a:ext>
                </a:extLst>
              </p:cNvPr>
              <p:cNvCxnSpPr/>
              <p:nvPr/>
            </p:nvCxnSpPr>
            <p:spPr>
              <a:xfrm>
                <a:off x="154988" y="230514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 de texte 4">
                <a:extLst>
                  <a:ext uri="{FF2B5EF4-FFF2-40B4-BE49-F238E27FC236}">
                    <a16:creationId xmlns:a16="http://schemas.microsoft.com/office/drawing/2014/main" id="{980418D1-33EA-7269-B53D-F383B09DBE50}"/>
                  </a:ext>
                </a:extLst>
              </p:cNvPr>
              <p:cNvSpPr txBox="1"/>
              <p:nvPr/>
            </p:nvSpPr>
            <p:spPr>
              <a:xfrm>
                <a:off x="67750" y="0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3a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2D559D80-5852-F8A9-A6F3-01B2AFBDC40B}"/>
                </a:ext>
              </a:extLst>
            </p:cNvPr>
            <p:cNvGrpSpPr/>
            <p:nvPr/>
          </p:nvGrpSpPr>
          <p:grpSpPr>
            <a:xfrm>
              <a:off x="1594145" y="3107951"/>
              <a:ext cx="469900" cy="675639"/>
              <a:chOff x="0" y="0"/>
              <a:chExt cx="471794" cy="676923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3F7452A-4AE0-DE26-93A6-C08D6958290B}"/>
                  </a:ext>
                </a:extLst>
              </p:cNvPr>
              <p:cNvCxnSpPr/>
              <p:nvPr/>
            </p:nvCxnSpPr>
            <p:spPr>
              <a:xfrm>
                <a:off x="248089" y="222831"/>
                <a:ext cx="223705" cy="454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A368F7DC-B4E0-9214-30D2-5304ED2BCEF4}"/>
                  </a:ext>
                </a:extLst>
              </p:cNvPr>
              <p:cNvCxnSpPr/>
              <p:nvPr/>
            </p:nvCxnSpPr>
            <p:spPr>
              <a:xfrm>
                <a:off x="87238" y="230514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 de texte 4">
                <a:extLst>
                  <a:ext uri="{FF2B5EF4-FFF2-40B4-BE49-F238E27FC236}">
                    <a16:creationId xmlns:a16="http://schemas.microsoft.com/office/drawing/2014/main" id="{0CBE6313-9737-2573-0CF5-7EF977A18DCE}"/>
                  </a:ext>
                </a:extLst>
              </p:cNvPr>
              <p:cNvSpPr txBox="1"/>
              <p:nvPr/>
            </p:nvSpPr>
            <p:spPr>
              <a:xfrm>
                <a:off x="0" y="0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2b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F9ADE3FE-8AE0-A8F9-5E46-9A9D1EBEFA68}"/>
                </a:ext>
              </a:extLst>
            </p:cNvPr>
            <p:cNvGrpSpPr/>
            <p:nvPr/>
          </p:nvGrpSpPr>
          <p:grpSpPr>
            <a:xfrm>
              <a:off x="3547745" y="2864451"/>
              <a:ext cx="493163" cy="501335"/>
              <a:chOff x="-40459" y="-173778"/>
              <a:chExt cx="493782" cy="501706"/>
            </a:xfrm>
          </p:grpSpPr>
          <p:cxnSp>
            <p:nvCxnSpPr>
              <p:cNvPr id="80" name="Connecteur droit avec flèche 79">
                <a:extLst>
                  <a:ext uri="{FF2B5EF4-FFF2-40B4-BE49-F238E27FC236}">
                    <a16:creationId xmlns:a16="http://schemas.microsoft.com/office/drawing/2014/main" id="{B228DD71-6482-8ED6-7FB0-D55ECBFA9B8D}"/>
                  </a:ext>
                </a:extLst>
              </p:cNvPr>
              <p:cNvCxnSpPr/>
              <p:nvPr/>
            </p:nvCxnSpPr>
            <p:spPr>
              <a:xfrm flipH="1" flipV="1">
                <a:off x="-40459" y="-173778"/>
                <a:ext cx="195446" cy="4144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9C7D3A48-D726-CE71-033F-EA2A39A5965F}"/>
                  </a:ext>
                </a:extLst>
              </p:cNvPr>
              <p:cNvCxnSpPr/>
              <p:nvPr/>
            </p:nvCxnSpPr>
            <p:spPr>
              <a:xfrm>
                <a:off x="154988" y="248346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Zone de texte 4">
                <a:extLst>
                  <a:ext uri="{FF2B5EF4-FFF2-40B4-BE49-F238E27FC236}">
                    <a16:creationId xmlns:a16="http://schemas.microsoft.com/office/drawing/2014/main" id="{4C297AD3-2DD9-A568-C54E-612495FE850C}"/>
                  </a:ext>
                </a:extLst>
              </p:cNvPr>
              <p:cNvSpPr txBox="1"/>
              <p:nvPr/>
            </p:nvSpPr>
            <p:spPr>
              <a:xfrm>
                <a:off x="101451" y="0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3b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AutoShape 358">
              <a:extLst>
                <a:ext uri="{FF2B5EF4-FFF2-40B4-BE49-F238E27FC236}">
                  <a16:creationId xmlns:a16="http://schemas.microsoft.com/office/drawing/2014/main" id="{8AB6E320-349A-1928-7C75-76E2854AB4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33856" y="3597064"/>
              <a:ext cx="253798" cy="50763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01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rc 128">
            <a:extLst>
              <a:ext uri="{FF2B5EF4-FFF2-40B4-BE49-F238E27FC236}">
                <a16:creationId xmlns:a16="http://schemas.microsoft.com/office/drawing/2014/main" id="{8B788C23-A2DA-29EE-3CC9-550548BB2DF7}"/>
              </a:ext>
            </a:extLst>
          </p:cNvPr>
          <p:cNvSpPr/>
          <p:nvPr/>
        </p:nvSpPr>
        <p:spPr>
          <a:xfrm>
            <a:off x="2810965" y="4069709"/>
            <a:ext cx="512622" cy="293419"/>
          </a:xfrm>
          <a:prstGeom prst="arc">
            <a:avLst>
              <a:gd name="adj1" fmla="val 413398"/>
              <a:gd name="adj2" fmla="val 3444839"/>
            </a:avLst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Zone de dessin 823">
            <a:extLst>
              <a:ext uri="{FF2B5EF4-FFF2-40B4-BE49-F238E27FC236}">
                <a16:creationId xmlns:a16="http://schemas.microsoft.com/office/drawing/2014/main" id="{C5BCE24D-7526-05A7-8C64-AA81CBBBB5F4}"/>
              </a:ext>
            </a:extLst>
          </p:cNvPr>
          <p:cNvGrpSpPr/>
          <p:nvPr/>
        </p:nvGrpSpPr>
        <p:grpSpPr>
          <a:xfrm>
            <a:off x="776536" y="548680"/>
            <a:ext cx="8209232" cy="5503545"/>
            <a:chOff x="0" y="0"/>
            <a:chExt cx="8209232" cy="5503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EBD48A-2E93-F325-DE4E-6C1D7B4E41CA}"/>
                </a:ext>
              </a:extLst>
            </p:cNvPr>
            <p:cNvSpPr/>
            <p:nvPr/>
          </p:nvSpPr>
          <p:spPr>
            <a:xfrm>
              <a:off x="0" y="0"/>
              <a:ext cx="8208645" cy="5503545"/>
            </a:xfrm>
            <a:prstGeom prst="rect">
              <a:avLst/>
            </a:prstGeom>
          </p:spPr>
        </p:sp>
        <p:cxnSp>
          <p:nvCxnSpPr>
            <p:cNvPr id="6" name="AutoShape 291">
              <a:extLst>
                <a:ext uri="{FF2B5EF4-FFF2-40B4-BE49-F238E27FC236}">
                  <a16:creationId xmlns:a16="http://schemas.microsoft.com/office/drawing/2014/main" id="{A5B3922F-55F4-96FC-E756-7BD0F1BC6B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1914" y="291444"/>
              <a:ext cx="1087120" cy="19062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292">
              <a:extLst>
                <a:ext uri="{FF2B5EF4-FFF2-40B4-BE49-F238E27FC236}">
                  <a16:creationId xmlns:a16="http://schemas.microsoft.com/office/drawing/2014/main" id="{F7D59BF9-B5F1-ABC0-E780-AD95175547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5425879" y="810239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8" name="AutoShape 293">
              <a:extLst>
                <a:ext uri="{FF2B5EF4-FFF2-40B4-BE49-F238E27FC236}">
                  <a16:creationId xmlns:a16="http://schemas.microsoft.com/office/drawing/2014/main" id="{CD329792-6FF8-E4A0-DDD3-744C4F891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74774" y="50099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294">
              <a:extLst>
                <a:ext uri="{FF2B5EF4-FFF2-40B4-BE49-F238E27FC236}">
                  <a16:creationId xmlns:a16="http://schemas.microsoft.com/office/drawing/2014/main" id="{666A7BD8-BBA0-722B-8443-D9B55D9086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40864" y="129220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295">
              <a:extLst>
                <a:ext uri="{FF2B5EF4-FFF2-40B4-BE49-F238E27FC236}">
                  <a16:creationId xmlns:a16="http://schemas.microsoft.com/office/drawing/2014/main" id="{981E00F3-F492-7992-CC77-16D097265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89759" y="1222989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96">
              <a:extLst>
                <a:ext uri="{FF2B5EF4-FFF2-40B4-BE49-F238E27FC236}">
                  <a16:creationId xmlns:a16="http://schemas.microsoft.com/office/drawing/2014/main" id="{A346303C-7966-473E-8FC0-1F0AC9B59D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40864" y="500994"/>
              <a:ext cx="598170" cy="31305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97">
              <a:extLst>
                <a:ext uri="{FF2B5EF4-FFF2-40B4-BE49-F238E27FC236}">
                  <a16:creationId xmlns:a16="http://schemas.microsoft.com/office/drawing/2014/main" id="{652CAD3E-5680-ACE4-3BE3-CBE0FA7C76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8859" y="238739"/>
              <a:ext cx="245110" cy="50101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98">
              <a:extLst>
                <a:ext uri="{FF2B5EF4-FFF2-40B4-BE49-F238E27FC236}">
                  <a16:creationId xmlns:a16="http://schemas.microsoft.com/office/drawing/2014/main" id="{DCFE81C1-B5F7-E5F3-0705-D202BB98C8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8859" y="24762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99">
              <a:extLst>
                <a:ext uri="{FF2B5EF4-FFF2-40B4-BE49-F238E27FC236}">
                  <a16:creationId xmlns:a16="http://schemas.microsoft.com/office/drawing/2014/main" id="{8045CA12-AFC4-5042-CF97-5B241B98DA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34894" y="29144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00">
              <a:extLst>
                <a:ext uri="{FF2B5EF4-FFF2-40B4-BE49-F238E27FC236}">
                  <a16:creationId xmlns:a16="http://schemas.microsoft.com/office/drawing/2014/main" id="{4826D12B-3010-64D2-6499-FBC9056A7C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60929" y="33716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301">
              <a:extLst>
                <a:ext uri="{FF2B5EF4-FFF2-40B4-BE49-F238E27FC236}">
                  <a16:creationId xmlns:a16="http://schemas.microsoft.com/office/drawing/2014/main" id="{30A19C43-02BF-E810-F1D9-64BE2CFD97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86964" y="38097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02">
              <a:extLst>
                <a:ext uri="{FF2B5EF4-FFF2-40B4-BE49-F238E27FC236}">
                  <a16:creationId xmlns:a16="http://schemas.microsoft.com/office/drawing/2014/main" id="{18D80773-8619-9002-2C64-A3C696B21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05379" y="42923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03">
              <a:extLst>
                <a:ext uri="{FF2B5EF4-FFF2-40B4-BE49-F238E27FC236}">
                  <a16:creationId xmlns:a16="http://schemas.microsoft.com/office/drawing/2014/main" id="{83E72DA8-5251-8EAB-9106-3FEDF8816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31414" y="47305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04">
              <a:extLst>
                <a:ext uri="{FF2B5EF4-FFF2-40B4-BE49-F238E27FC236}">
                  <a16:creationId xmlns:a16="http://schemas.microsoft.com/office/drawing/2014/main" id="{98E92C1D-3ABB-CD4B-9432-DC0A7EC03A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7449" y="51877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05">
              <a:extLst>
                <a:ext uri="{FF2B5EF4-FFF2-40B4-BE49-F238E27FC236}">
                  <a16:creationId xmlns:a16="http://schemas.microsoft.com/office/drawing/2014/main" id="{BEBA350F-2ACE-33BE-CE3C-AA1AF725D1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3484" y="56258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06">
              <a:extLst>
                <a:ext uri="{FF2B5EF4-FFF2-40B4-BE49-F238E27FC236}">
                  <a16:creationId xmlns:a16="http://schemas.microsoft.com/office/drawing/2014/main" id="{EC61E4E6-1A70-AEF8-48B3-490243E87D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9834" y="60195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07">
              <a:extLst>
                <a:ext uri="{FF2B5EF4-FFF2-40B4-BE49-F238E27FC236}">
                  <a16:creationId xmlns:a16="http://schemas.microsoft.com/office/drawing/2014/main" id="{6A5732D8-4238-CC00-CDE1-F5817670BE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5869" y="64577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08">
              <a:extLst>
                <a:ext uri="{FF2B5EF4-FFF2-40B4-BE49-F238E27FC236}">
                  <a16:creationId xmlns:a16="http://schemas.microsoft.com/office/drawing/2014/main" id="{66CE30A9-AFF0-A2FB-0D5E-15C351DAF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1904" y="691494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09">
              <a:extLst>
                <a:ext uri="{FF2B5EF4-FFF2-40B4-BE49-F238E27FC236}">
                  <a16:creationId xmlns:a16="http://schemas.microsoft.com/office/drawing/2014/main" id="{E02BD666-CBA6-B73A-9F41-CAF52E3855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59049" y="726419"/>
              <a:ext cx="285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10">
              <a:extLst>
                <a:ext uri="{FF2B5EF4-FFF2-40B4-BE49-F238E27FC236}">
                  <a16:creationId xmlns:a16="http://schemas.microsoft.com/office/drawing/2014/main" id="{A3F7502C-BBD7-892B-F3DF-50004D1D93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5705279" y="1721464"/>
              <a:ext cx="1600835" cy="783590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6" name="AutoShape 311">
              <a:extLst>
                <a:ext uri="{FF2B5EF4-FFF2-40B4-BE49-F238E27FC236}">
                  <a16:creationId xmlns:a16="http://schemas.microsoft.com/office/drawing/2014/main" id="{B9857DB7-CCE3-C79F-B5D9-6244706DEC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18464" y="2548234"/>
              <a:ext cx="686435" cy="119888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312">
              <a:extLst>
                <a:ext uri="{FF2B5EF4-FFF2-40B4-BE49-F238E27FC236}">
                  <a16:creationId xmlns:a16="http://schemas.microsoft.com/office/drawing/2014/main" id="{E6A1187D-97FA-D007-B84C-13841159ED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4492429" y="3067029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8" name="AutoShape 313">
              <a:extLst>
                <a:ext uri="{FF2B5EF4-FFF2-40B4-BE49-F238E27FC236}">
                  <a16:creationId xmlns:a16="http://schemas.microsoft.com/office/drawing/2014/main" id="{9F37E01A-C470-BBCC-4393-30CBB1E663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41324" y="275778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314">
              <a:extLst>
                <a:ext uri="{FF2B5EF4-FFF2-40B4-BE49-F238E27FC236}">
                  <a16:creationId xmlns:a16="http://schemas.microsoft.com/office/drawing/2014/main" id="{9FE48364-2264-FFAE-AC9C-E0C266A522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7414" y="3548994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15">
              <a:extLst>
                <a:ext uri="{FF2B5EF4-FFF2-40B4-BE49-F238E27FC236}">
                  <a16:creationId xmlns:a16="http://schemas.microsoft.com/office/drawing/2014/main" id="{7A07AADB-2EB0-8D30-25AB-2E6D85DD04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66469" y="3489939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16">
              <a:extLst>
                <a:ext uri="{FF2B5EF4-FFF2-40B4-BE49-F238E27FC236}">
                  <a16:creationId xmlns:a16="http://schemas.microsoft.com/office/drawing/2014/main" id="{C53C28B7-4742-AC03-80B2-A99AE51F0E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22629" y="1119484"/>
              <a:ext cx="596900" cy="104584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utoShape 317">
              <a:extLst>
                <a:ext uri="{FF2B5EF4-FFF2-40B4-BE49-F238E27FC236}">
                  <a16:creationId xmlns:a16="http://schemas.microsoft.com/office/drawing/2014/main" id="{28050DDD-DEE5-A3B9-DE11-50AC71741D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4707059" y="1485244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33" name="AutoShape 318">
              <a:extLst>
                <a:ext uri="{FF2B5EF4-FFF2-40B4-BE49-F238E27FC236}">
                  <a16:creationId xmlns:a16="http://schemas.microsoft.com/office/drawing/2014/main" id="{8D1406F8-8F5D-4E6E-F5F5-5ADEDDDE4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55954" y="117599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19">
              <a:extLst>
                <a:ext uri="{FF2B5EF4-FFF2-40B4-BE49-F238E27FC236}">
                  <a16:creationId xmlns:a16="http://schemas.microsoft.com/office/drawing/2014/main" id="{FE594913-8086-FB36-D2D0-79658C9E6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22044" y="196720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0">
              <a:extLst>
                <a:ext uri="{FF2B5EF4-FFF2-40B4-BE49-F238E27FC236}">
                  <a16:creationId xmlns:a16="http://schemas.microsoft.com/office/drawing/2014/main" id="{38120824-197F-0261-5151-20DF0F9401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81099" y="1908154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21">
              <a:extLst>
                <a:ext uri="{FF2B5EF4-FFF2-40B4-BE49-F238E27FC236}">
                  <a16:creationId xmlns:a16="http://schemas.microsoft.com/office/drawing/2014/main" id="{C3966C0A-24E0-CAF2-02DA-962A2E0AAAA1}"/>
                </a:ext>
              </a:extLst>
            </p:cNvPr>
            <p:cNvGrpSpPr>
              <a:grpSpLocks/>
            </p:cNvGrpSpPr>
            <p:nvPr/>
          </p:nvGrpSpPr>
          <p:grpSpPr bwMode="auto">
            <a:xfrm rot="6369529">
              <a:off x="4834696" y="4020163"/>
              <a:ext cx="1003935" cy="575310"/>
              <a:chOff x="8228" y="6667"/>
              <a:chExt cx="1581" cy="906"/>
            </a:xfrm>
          </p:grpSpPr>
          <p:cxnSp>
            <p:nvCxnSpPr>
              <p:cNvPr id="113" name="AutoShape 322">
                <a:extLst>
                  <a:ext uri="{FF2B5EF4-FFF2-40B4-BE49-F238E27FC236}">
                    <a16:creationId xmlns:a16="http://schemas.microsoft.com/office/drawing/2014/main" id="{44204B91-9A69-20A4-38D3-2D844CD7D2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228" y="7080"/>
                <a:ext cx="942" cy="493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AutoShape 323">
                <a:extLst>
                  <a:ext uri="{FF2B5EF4-FFF2-40B4-BE49-F238E27FC236}">
                    <a16:creationId xmlns:a16="http://schemas.microsoft.com/office/drawing/2014/main" id="{4AEF7A1F-45E7-6790-23A0-C2AC978E09C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965" y="6667"/>
                <a:ext cx="386" cy="789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324">
                <a:extLst>
                  <a:ext uri="{FF2B5EF4-FFF2-40B4-BE49-F238E27FC236}">
                    <a16:creationId xmlns:a16="http://schemas.microsoft.com/office/drawing/2014/main" id="{897D58E5-8C74-C419-88FF-18F125DEF8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965" y="6681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25">
                <a:extLst>
                  <a:ext uri="{FF2B5EF4-FFF2-40B4-BE49-F238E27FC236}">
                    <a16:creationId xmlns:a16="http://schemas.microsoft.com/office/drawing/2014/main" id="{E66B2A32-0BFD-A3F1-42F6-6D6465FDD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006" y="6750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AutoShape 326">
                <a:extLst>
                  <a:ext uri="{FF2B5EF4-FFF2-40B4-BE49-F238E27FC236}">
                    <a16:creationId xmlns:a16="http://schemas.microsoft.com/office/drawing/2014/main" id="{68BF44C5-0F28-C74B-92DB-BB836E08E8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047" y="6822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AutoShape 327">
                <a:extLst>
                  <a:ext uri="{FF2B5EF4-FFF2-40B4-BE49-F238E27FC236}">
                    <a16:creationId xmlns:a16="http://schemas.microsoft.com/office/drawing/2014/main" id="{4DC35C49-D8AD-0718-B7E3-2E1B2A32FD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088" y="6891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AutoShape 328">
                <a:extLst>
                  <a:ext uri="{FF2B5EF4-FFF2-40B4-BE49-F238E27FC236}">
                    <a16:creationId xmlns:a16="http://schemas.microsoft.com/office/drawing/2014/main" id="{908FB6E1-9DCD-1FFD-665F-18ED5924E5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17" y="6967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AutoShape 329">
                <a:extLst>
                  <a:ext uri="{FF2B5EF4-FFF2-40B4-BE49-F238E27FC236}">
                    <a16:creationId xmlns:a16="http://schemas.microsoft.com/office/drawing/2014/main" id="{F15DD976-6088-5562-8AC0-70C8276368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58" y="7036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330">
                <a:extLst>
                  <a:ext uri="{FF2B5EF4-FFF2-40B4-BE49-F238E27FC236}">
                    <a16:creationId xmlns:a16="http://schemas.microsoft.com/office/drawing/2014/main" id="{193C5562-BC7B-0835-20FA-B73D0842BCD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99" y="7108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31">
                <a:extLst>
                  <a:ext uri="{FF2B5EF4-FFF2-40B4-BE49-F238E27FC236}">
                    <a16:creationId xmlns:a16="http://schemas.microsoft.com/office/drawing/2014/main" id="{1F568100-80A5-4F76-923A-539BD9DAFD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240" y="7177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" name="AutoShape 332">
                <a:extLst>
                  <a:ext uri="{FF2B5EF4-FFF2-40B4-BE49-F238E27FC236}">
                    <a16:creationId xmlns:a16="http://schemas.microsoft.com/office/drawing/2014/main" id="{EF554EDA-66AC-00E2-B445-3E8ECB78CF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250" y="7239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AutoShape 333">
                <a:extLst>
                  <a:ext uri="{FF2B5EF4-FFF2-40B4-BE49-F238E27FC236}">
                    <a16:creationId xmlns:a16="http://schemas.microsoft.com/office/drawing/2014/main" id="{4D93DA5E-B9B9-47B2-486B-102E9139A2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291" y="7308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334">
                <a:extLst>
                  <a:ext uri="{FF2B5EF4-FFF2-40B4-BE49-F238E27FC236}">
                    <a16:creationId xmlns:a16="http://schemas.microsoft.com/office/drawing/2014/main" id="{BFF35E75-1030-F38E-71F0-C094B10339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332" y="7380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335">
                <a:extLst>
                  <a:ext uri="{FF2B5EF4-FFF2-40B4-BE49-F238E27FC236}">
                    <a16:creationId xmlns:a16="http://schemas.microsoft.com/office/drawing/2014/main" id="{99C818EA-539C-FF30-DBB1-D5E28D756A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359" y="7435"/>
                <a:ext cx="4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" name="AutoShape 336">
              <a:extLst>
                <a:ext uri="{FF2B5EF4-FFF2-40B4-BE49-F238E27FC236}">
                  <a16:creationId xmlns:a16="http://schemas.microsoft.com/office/drawing/2014/main" id="{D6396754-696B-22A4-7581-EAE22D137D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4342569" y="1562079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8" name="AutoShape 337">
              <a:extLst>
                <a:ext uri="{FF2B5EF4-FFF2-40B4-BE49-F238E27FC236}">
                  <a16:creationId xmlns:a16="http://schemas.microsoft.com/office/drawing/2014/main" id="{6C3FB425-A1C5-AFDF-67B3-F89F152F2B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4599744" y="2101829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39" name="AutoShape 338">
              <a:extLst>
                <a:ext uri="{FF2B5EF4-FFF2-40B4-BE49-F238E27FC236}">
                  <a16:creationId xmlns:a16="http://schemas.microsoft.com/office/drawing/2014/main" id="{4174299C-525B-D52E-B525-A981388FD4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45464" y="1119484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39">
              <a:extLst>
                <a:ext uri="{FF2B5EF4-FFF2-40B4-BE49-F238E27FC236}">
                  <a16:creationId xmlns:a16="http://schemas.microsoft.com/office/drawing/2014/main" id="{AC225645-14F9-9F07-1D7B-63E1C2931E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5464" y="1214099"/>
              <a:ext cx="0" cy="37655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40">
              <a:extLst>
                <a:ext uri="{FF2B5EF4-FFF2-40B4-BE49-F238E27FC236}">
                  <a16:creationId xmlns:a16="http://schemas.microsoft.com/office/drawing/2014/main" id="{6F6F1203-032C-B116-51EB-5D28A0111B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22044" y="2165329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41">
              <a:extLst>
                <a:ext uri="{FF2B5EF4-FFF2-40B4-BE49-F238E27FC236}">
                  <a16:creationId xmlns:a16="http://schemas.microsoft.com/office/drawing/2014/main" id="{266B9A1C-A083-B975-7511-91016FE753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895019" y="2237084"/>
              <a:ext cx="327025" cy="31750"/>
            </a:xfrm>
            <a:prstGeom prst="straightConnector1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Freeform 342">
              <a:extLst>
                <a:ext uri="{FF2B5EF4-FFF2-40B4-BE49-F238E27FC236}">
                  <a16:creationId xmlns:a16="http://schemas.microsoft.com/office/drawing/2014/main" id="{E72199C1-FF94-DBBD-F54F-AD43D7D2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679" y="1638279"/>
              <a:ext cx="1165860" cy="1732280"/>
            </a:xfrm>
            <a:custGeom>
              <a:avLst/>
              <a:gdLst>
                <a:gd name="T0" fmla="*/ 292 w 1836"/>
                <a:gd name="T1" fmla="*/ 0 h 2728"/>
                <a:gd name="T2" fmla="*/ 1494 w 1836"/>
                <a:gd name="T3" fmla="*/ 720 h 2728"/>
                <a:gd name="T4" fmla="*/ 1752 w 1836"/>
                <a:gd name="T5" fmla="*/ 2010 h 2728"/>
                <a:gd name="T6" fmla="*/ 989 w 1836"/>
                <a:gd name="T7" fmla="*/ 2644 h 2728"/>
                <a:gd name="T8" fmla="*/ 0 w 1836"/>
                <a:gd name="T9" fmla="*/ 2515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6" h="2728">
                  <a:moveTo>
                    <a:pt x="292" y="0"/>
                  </a:moveTo>
                  <a:cubicBezTo>
                    <a:pt x="492" y="120"/>
                    <a:pt x="1251" y="385"/>
                    <a:pt x="1494" y="720"/>
                  </a:cubicBezTo>
                  <a:cubicBezTo>
                    <a:pt x="1737" y="1055"/>
                    <a:pt x="1836" y="1689"/>
                    <a:pt x="1752" y="2010"/>
                  </a:cubicBezTo>
                  <a:cubicBezTo>
                    <a:pt x="1668" y="2331"/>
                    <a:pt x="1281" y="2560"/>
                    <a:pt x="989" y="2644"/>
                  </a:cubicBezTo>
                  <a:cubicBezTo>
                    <a:pt x="697" y="2728"/>
                    <a:pt x="206" y="2542"/>
                    <a:pt x="0" y="2515"/>
                  </a:cubicBezTo>
                </a:path>
              </a:pathLst>
            </a:custGeom>
            <a:noFill/>
            <a:ln w="28575" cmpd="sng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44" name="AutoShape 343">
              <a:extLst>
                <a:ext uri="{FF2B5EF4-FFF2-40B4-BE49-F238E27FC236}">
                  <a16:creationId xmlns:a16="http://schemas.microsoft.com/office/drawing/2014/main" id="{30D98BE4-1F40-23C5-4A2B-9E9A4A4BFB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9734" y="3813154"/>
              <a:ext cx="596900" cy="104584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AutoShape 344">
              <a:extLst>
                <a:ext uri="{FF2B5EF4-FFF2-40B4-BE49-F238E27FC236}">
                  <a16:creationId xmlns:a16="http://schemas.microsoft.com/office/drawing/2014/main" id="{F3DCBEEC-49EA-418C-D34E-FB4440E694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67061">
              <a:off x="1864164" y="4178914"/>
              <a:ext cx="828040" cy="28511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46" name="AutoShape 345">
              <a:extLst>
                <a:ext uri="{FF2B5EF4-FFF2-40B4-BE49-F238E27FC236}">
                  <a16:creationId xmlns:a16="http://schemas.microsoft.com/office/drawing/2014/main" id="{F7B1AD12-8060-A3CA-A3E3-C7043409A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13059" y="386966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46">
              <a:extLst>
                <a:ext uri="{FF2B5EF4-FFF2-40B4-BE49-F238E27FC236}">
                  <a16:creationId xmlns:a16="http://schemas.microsoft.com/office/drawing/2014/main" id="{FBD2BE97-B1DC-8CBD-BE6F-F5779B10B3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79149" y="4660879"/>
              <a:ext cx="245110" cy="11874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47">
              <a:extLst>
                <a:ext uri="{FF2B5EF4-FFF2-40B4-BE49-F238E27FC236}">
                  <a16:creationId xmlns:a16="http://schemas.microsoft.com/office/drawing/2014/main" id="{D00F1573-02B5-696A-F071-674C561A2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8204" y="4601824"/>
              <a:ext cx="50165" cy="9842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utoShape 349">
              <a:extLst>
                <a:ext uri="{FF2B5EF4-FFF2-40B4-BE49-F238E27FC236}">
                  <a16:creationId xmlns:a16="http://schemas.microsoft.com/office/drawing/2014/main" id="{8D468799-E124-B8C5-BB3E-0F63961A36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43091">
              <a:off x="2406454" y="4098904"/>
              <a:ext cx="480695" cy="211455"/>
            </a:xfrm>
            <a:prstGeom prst="flowChartMagneticDrum">
              <a:avLst/>
            </a:prstGeom>
            <a:solidFill>
              <a:srgbClr val="FFFFFF"/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51" name="AutoShape 350">
              <a:extLst>
                <a:ext uri="{FF2B5EF4-FFF2-40B4-BE49-F238E27FC236}">
                  <a16:creationId xmlns:a16="http://schemas.microsoft.com/office/drawing/2014/main" id="{FC3B7D54-47D7-13AD-2653-A6966A40AD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979734" y="3712824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51">
              <a:extLst>
                <a:ext uri="{FF2B5EF4-FFF2-40B4-BE49-F238E27FC236}">
                  <a16:creationId xmlns:a16="http://schemas.microsoft.com/office/drawing/2014/main" id="{96818A97-ADAB-3C74-1F79-F750527F0A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51819" y="3684249"/>
              <a:ext cx="125095" cy="2794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52">
              <a:extLst>
                <a:ext uri="{FF2B5EF4-FFF2-40B4-BE49-F238E27FC236}">
                  <a16:creationId xmlns:a16="http://schemas.microsoft.com/office/drawing/2014/main" id="{F1A9E1F2-D6B8-6E6D-B92A-CB021D9DA4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56314" y="4755494"/>
              <a:ext cx="177165" cy="10350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353">
              <a:extLst>
                <a:ext uri="{FF2B5EF4-FFF2-40B4-BE49-F238E27FC236}">
                  <a16:creationId xmlns:a16="http://schemas.microsoft.com/office/drawing/2014/main" id="{4FC948AA-49D7-9F50-7AEA-76075014E5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74424" y="4278609"/>
              <a:ext cx="59055" cy="47688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354">
              <a:extLst>
                <a:ext uri="{FF2B5EF4-FFF2-40B4-BE49-F238E27FC236}">
                  <a16:creationId xmlns:a16="http://schemas.microsoft.com/office/drawing/2014/main" id="{A2DA5303-8C4E-F1F3-652E-4A9FB59207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49534" y="4357349"/>
              <a:ext cx="502285" cy="27305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355">
              <a:extLst>
                <a:ext uri="{FF2B5EF4-FFF2-40B4-BE49-F238E27FC236}">
                  <a16:creationId xmlns:a16="http://schemas.microsoft.com/office/drawing/2014/main" id="{5CDE0A92-8218-1B46-9B0D-93661F9B2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78719" y="4277974"/>
              <a:ext cx="170815" cy="34163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7" name="Picture 356">
              <a:extLst>
                <a:ext uri="{FF2B5EF4-FFF2-40B4-BE49-F238E27FC236}">
                  <a16:creationId xmlns:a16="http://schemas.microsoft.com/office/drawing/2014/main" id="{C2AED5B7-4C20-7671-391F-1EDF5A5C2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9" y="3775054"/>
              <a:ext cx="1341120" cy="134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8" name="AutoShape 357">
              <a:extLst>
                <a:ext uri="{FF2B5EF4-FFF2-40B4-BE49-F238E27FC236}">
                  <a16:creationId xmlns:a16="http://schemas.microsoft.com/office/drawing/2014/main" id="{094652D3-A3D3-5DD2-29C9-D317847AD8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05364" y="4277974"/>
              <a:ext cx="173355" cy="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58">
              <a:extLst>
                <a:ext uri="{FF2B5EF4-FFF2-40B4-BE49-F238E27FC236}">
                  <a16:creationId xmlns:a16="http://schemas.microsoft.com/office/drawing/2014/main" id="{41218136-E2AF-6EA2-54D9-DA6B72AFEC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240594" y="3816329"/>
              <a:ext cx="170815" cy="34163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9">
              <a:extLst>
                <a:ext uri="{FF2B5EF4-FFF2-40B4-BE49-F238E27FC236}">
                  <a16:creationId xmlns:a16="http://schemas.microsoft.com/office/drawing/2014/main" id="{676627D7-0DAE-341E-5FE0-2B75B6B08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05364" y="4157959"/>
              <a:ext cx="106045" cy="12065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360">
              <a:extLst>
                <a:ext uri="{FF2B5EF4-FFF2-40B4-BE49-F238E27FC236}">
                  <a16:creationId xmlns:a16="http://schemas.microsoft.com/office/drawing/2014/main" id="{C8DA2512-D166-D7D4-16BB-7BCEBF7D4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18799" y="1367134"/>
              <a:ext cx="2198370" cy="201549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365">
              <a:extLst>
                <a:ext uri="{FF2B5EF4-FFF2-40B4-BE49-F238E27FC236}">
                  <a16:creationId xmlns:a16="http://schemas.microsoft.com/office/drawing/2014/main" id="{05A7139A-7F19-5108-CA21-94C78E287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734364" y="1823064"/>
              <a:ext cx="88265" cy="8890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66">
              <a:extLst>
                <a:ext uri="{FF2B5EF4-FFF2-40B4-BE49-F238E27FC236}">
                  <a16:creationId xmlns:a16="http://schemas.microsoft.com/office/drawing/2014/main" id="{8442AEB8-EF71-2FF4-7BDC-B4E17B0CF6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312724" y="1371579"/>
              <a:ext cx="156210" cy="163830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67">
              <a:extLst>
                <a:ext uri="{FF2B5EF4-FFF2-40B4-BE49-F238E27FC236}">
                  <a16:creationId xmlns:a16="http://schemas.microsoft.com/office/drawing/2014/main" id="{AEEBC146-EE48-C9E4-D60B-8E70A7BDA2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41299" y="1421109"/>
              <a:ext cx="88265" cy="84455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68">
              <a:extLst>
                <a:ext uri="{FF2B5EF4-FFF2-40B4-BE49-F238E27FC236}">
                  <a16:creationId xmlns:a16="http://schemas.microsoft.com/office/drawing/2014/main" id="{971AC9BB-9418-15FE-4776-41B1C2828A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34364" y="1816714"/>
              <a:ext cx="88265" cy="84455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" name="Group 369">
              <a:extLst>
                <a:ext uri="{FF2B5EF4-FFF2-40B4-BE49-F238E27FC236}">
                  <a16:creationId xmlns:a16="http://schemas.microsoft.com/office/drawing/2014/main" id="{2EFF401F-65EB-2629-8F55-B10A80DDD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864" y="1908154"/>
              <a:ext cx="2703830" cy="2551430"/>
              <a:chOff x="4372" y="3344"/>
              <a:chExt cx="4258" cy="4018"/>
            </a:xfrm>
          </p:grpSpPr>
          <p:cxnSp>
            <p:nvCxnSpPr>
              <p:cNvPr id="104" name="AutoShape 370">
                <a:extLst>
                  <a:ext uri="{FF2B5EF4-FFF2-40B4-BE49-F238E27FC236}">
                    <a16:creationId xmlns:a16="http://schemas.microsoft.com/office/drawing/2014/main" id="{39493D79-DE93-1ED7-BFE5-85421FFE79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72" y="3344"/>
                <a:ext cx="3462" cy="3174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AutoShape 371">
                <a:extLst>
                  <a:ext uri="{FF2B5EF4-FFF2-40B4-BE49-F238E27FC236}">
                    <a16:creationId xmlns:a16="http://schemas.microsoft.com/office/drawing/2014/main" id="{6DB7A587-D702-B309-977C-18EAAFDA6A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029" y="7222"/>
                <a:ext cx="139" cy="140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AutoShape 372">
                <a:extLst>
                  <a:ext uri="{FF2B5EF4-FFF2-40B4-BE49-F238E27FC236}">
                    <a16:creationId xmlns:a16="http://schemas.microsoft.com/office/drawing/2014/main" id="{0E564C1B-3CA3-D42E-3601-DFDAF6924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372" y="6504"/>
                <a:ext cx="246" cy="258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373">
                <a:extLst>
                  <a:ext uri="{FF2B5EF4-FFF2-40B4-BE49-F238E27FC236}">
                    <a16:creationId xmlns:a16="http://schemas.microsoft.com/office/drawing/2014/main" id="{83E649B3-9367-80B8-237F-E37E5729F2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24" y="6554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374">
                <a:extLst>
                  <a:ext uri="{FF2B5EF4-FFF2-40B4-BE49-F238E27FC236}">
                    <a16:creationId xmlns:a16="http://schemas.microsoft.com/office/drawing/2014/main" id="{E43B31E2-C66B-E21C-8CF4-6EF8CB339E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029" y="7212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AutoShape 375">
                <a:extLst>
                  <a:ext uri="{FF2B5EF4-FFF2-40B4-BE49-F238E27FC236}">
                    <a16:creationId xmlns:a16="http://schemas.microsoft.com/office/drawing/2014/main" id="{0654DB3B-F375-A898-A581-1EB5619B07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491" y="4062"/>
                <a:ext cx="139" cy="140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376">
                <a:extLst>
                  <a:ext uri="{FF2B5EF4-FFF2-40B4-BE49-F238E27FC236}">
                    <a16:creationId xmlns:a16="http://schemas.microsoft.com/office/drawing/2014/main" id="{9C35824D-5736-F6AB-0ADD-61F1CEF55D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827" y="3351"/>
                <a:ext cx="246" cy="258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AutoShape 377">
                <a:extLst>
                  <a:ext uri="{FF2B5EF4-FFF2-40B4-BE49-F238E27FC236}">
                    <a16:creationId xmlns:a16="http://schemas.microsoft.com/office/drawing/2014/main" id="{431CCBC1-8649-CD35-09F4-F6643BA7CB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872" y="3429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AutoShape 378">
                <a:extLst>
                  <a:ext uri="{FF2B5EF4-FFF2-40B4-BE49-F238E27FC236}">
                    <a16:creationId xmlns:a16="http://schemas.microsoft.com/office/drawing/2014/main" id="{5B10D713-96E7-BA2B-1631-6A2984734D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491" y="4052"/>
                <a:ext cx="139" cy="133"/>
              </a:xfrm>
              <a:prstGeom prst="straightConnector1">
                <a:avLst/>
              </a:prstGeom>
              <a:noFill/>
              <a:ln w="28575">
                <a:solidFill>
                  <a:srgbClr val="21049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2BB69A91-B743-14AB-530B-D001C3654CB1}"/>
                </a:ext>
              </a:extLst>
            </p:cNvPr>
            <p:cNvGrpSpPr/>
            <p:nvPr/>
          </p:nvGrpSpPr>
          <p:grpSpPr>
            <a:xfrm>
              <a:off x="6706871" y="18"/>
              <a:ext cx="649407" cy="523616"/>
              <a:chOff x="149459" y="21146"/>
              <a:chExt cx="649567" cy="523718"/>
            </a:xfrm>
          </p:grpSpPr>
          <p:cxnSp>
            <p:nvCxnSpPr>
              <p:cNvPr id="101" name="Connecteur droit avec flèche 100">
                <a:extLst>
                  <a:ext uri="{FF2B5EF4-FFF2-40B4-BE49-F238E27FC236}">
                    <a16:creationId xmlns:a16="http://schemas.microsoft.com/office/drawing/2014/main" id="{83186CB3-A8A9-8309-3B4E-02DE68E0E54A}"/>
                  </a:ext>
                </a:extLst>
              </p:cNvPr>
              <p:cNvCxnSpPr/>
              <p:nvPr/>
            </p:nvCxnSpPr>
            <p:spPr>
              <a:xfrm flipH="1">
                <a:off x="149459" y="240870"/>
                <a:ext cx="482370" cy="303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566D9801-B085-5151-6138-FFB4FDB126FD}"/>
                  </a:ext>
                </a:extLst>
              </p:cNvPr>
              <p:cNvCxnSpPr/>
              <p:nvPr/>
            </p:nvCxnSpPr>
            <p:spPr>
              <a:xfrm>
                <a:off x="638175" y="240907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Zone de texte 4">
                <a:extLst>
                  <a:ext uri="{FF2B5EF4-FFF2-40B4-BE49-F238E27FC236}">
                    <a16:creationId xmlns:a16="http://schemas.microsoft.com/office/drawing/2014/main" id="{C1BBD49E-B9B4-118D-CAE9-BA7FAC9D95C8}"/>
                  </a:ext>
                </a:extLst>
              </p:cNvPr>
              <p:cNvSpPr txBox="1"/>
              <p:nvPr/>
            </p:nvSpPr>
            <p:spPr>
              <a:xfrm>
                <a:off x="599001" y="21146"/>
                <a:ext cx="200025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7EF0C0E-6FB7-4A15-266D-F93AE03B27E9}"/>
                </a:ext>
              </a:extLst>
            </p:cNvPr>
            <p:cNvGrpSpPr/>
            <p:nvPr/>
          </p:nvGrpSpPr>
          <p:grpSpPr>
            <a:xfrm>
              <a:off x="6843082" y="1266462"/>
              <a:ext cx="1366150" cy="647482"/>
              <a:chOff x="299668" y="2833"/>
              <a:chExt cx="1367573" cy="648161"/>
            </a:xfrm>
          </p:grpSpPr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C8BA575B-CB3A-4A81-FF07-9B9FB58F134E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 flipH="1">
                <a:off x="299668" y="240800"/>
                <a:ext cx="338508" cy="4101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1A7C124-D803-4B8D-75E2-340C5ABC3805}"/>
                  </a:ext>
                </a:extLst>
              </p:cNvPr>
              <p:cNvCxnSpPr/>
              <p:nvPr/>
            </p:nvCxnSpPr>
            <p:spPr>
              <a:xfrm>
                <a:off x="638175" y="248142"/>
                <a:ext cx="1013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 de texte 4">
                <a:extLst>
                  <a:ext uri="{FF2B5EF4-FFF2-40B4-BE49-F238E27FC236}">
                    <a16:creationId xmlns:a16="http://schemas.microsoft.com/office/drawing/2014/main" id="{0AC836F5-A95C-B998-60AF-2E0B8A4ED4BD}"/>
                  </a:ext>
                </a:extLst>
              </p:cNvPr>
              <p:cNvSpPr txBox="1"/>
              <p:nvPr/>
            </p:nvSpPr>
            <p:spPr>
              <a:xfrm>
                <a:off x="584640" y="2833"/>
                <a:ext cx="1082601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Poulie motrice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B68B857-73A0-A4F9-9598-AD2594F7C1AA}"/>
                </a:ext>
              </a:extLst>
            </p:cNvPr>
            <p:cNvGrpSpPr/>
            <p:nvPr/>
          </p:nvGrpSpPr>
          <p:grpSpPr>
            <a:xfrm>
              <a:off x="5940864" y="3242276"/>
              <a:ext cx="546100" cy="393565"/>
              <a:chOff x="252791" y="-65713"/>
              <a:chExt cx="546235" cy="393641"/>
            </a:xfrm>
          </p:grpSpPr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339728EA-6DAD-C4CB-00A3-ED1CC23EE39F}"/>
                  </a:ext>
                </a:extLst>
              </p:cNvPr>
              <p:cNvCxnSpPr/>
              <p:nvPr/>
            </p:nvCxnSpPr>
            <p:spPr>
              <a:xfrm flipH="1" flipV="1">
                <a:off x="252791" y="-65713"/>
                <a:ext cx="385384" cy="306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0B3F59A3-1EB7-5860-2E95-4D400E9D55B5}"/>
                  </a:ext>
                </a:extLst>
              </p:cNvPr>
              <p:cNvCxnSpPr/>
              <p:nvPr/>
            </p:nvCxnSpPr>
            <p:spPr>
              <a:xfrm>
                <a:off x="638175" y="248285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 de texte 4">
                <a:extLst>
                  <a:ext uri="{FF2B5EF4-FFF2-40B4-BE49-F238E27FC236}">
                    <a16:creationId xmlns:a16="http://schemas.microsoft.com/office/drawing/2014/main" id="{36A96966-11A7-9952-B674-377CABA0B48E}"/>
                  </a:ext>
                </a:extLst>
              </p:cNvPr>
              <p:cNvSpPr txBox="1"/>
              <p:nvPr/>
            </p:nvSpPr>
            <p:spPr>
              <a:xfrm>
                <a:off x="584639" y="0"/>
                <a:ext cx="200025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16C6E7F-A051-2E1D-0DEF-BCD48524BB94}"/>
                </a:ext>
              </a:extLst>
            </p:cNvPr>
            <p:cNvGrpSpPr/>
            <p:nvPr/>
          </p:nvGrpSpPr>
          <p:grpSpPr>
            <a:xfrm>
              <a:off x="4786435" y="429247"/>
              <a:ext cx="453212" cy="721116"/>
              <a:chOff x="483187" y="-61"/>
              <a:chExt cx="453323" cy="721257"/>
            </a:xfrm>
          </p:grpSpPr>
          <p:cxnSp>
            <p:nvCxnSpPr>
              <p:cNvPr id="92" name="Connecteur droit avec flèche 91">
                <a:extLst>
                  <a:ext uri="{FF2B5EF4-FFF2-40B4-BE49-F238E27FC236}">
                    <a16:creationId xmlns:a16="http://schemas.microsoft.com/office/drawing/2014/main" id="{34F3ECE6-06A5-6E3C-E2EF-94622CAD63F5}"/>
                  </a:ext>
                </a:extLst>
              </p:cNvPr>
              <p:cNvCxnSpPr/>
              <p:nvPr/>
            </p:nvCxnSpPr>
            <p:spPr>
              <a:xfrm flipH="1">
                <a:off x="483187" y="240869"/>
                <a:ext cx="154988" cy="4803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B1505FA9-8566-5B85-41B6-39D4F4B84E1F}"/>
                  </a:ext>
                </a:extLst>
              </p:cNvPr>
              <p:cNvCxnSpPr/>
              <p:nvPr/>
            </p:nvCxnSpPr>
            <p:spPr>
              <a:xfrm>
                <a:off x="638175" y="248285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Zone de texte 4">
                <a:extLst>
                  <a:ext uri="{FF2B5EF4-FFF2-40B4-BE49-F238E27FC236}">
                    <a16:creationId xmlns:a16="http://schemas.microsoft.com/office/drawing/2014/main" id="{FE3634D8-B432-6570-269B-9DDF93A81A40}"/>
                  </a:ext>
                </a:extLst>
              </p:cNvPr>
              <p:cNvSpPr txBox="1"/>
              <p:nvPr/>
            </p:nvSpPr>
            <p:spPr>
              <a:xfrm>
                <a:off x="584638" y="-61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2a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E792130-3D69-6B0E-D739-D5D6684ED6F3}"/>
                </a:ext>
              </a:extLst>
            </p:cNvPr>
            <p:cNvGrpSpPr/>
            <p:nvPr/>
          </p:nvGrpSpPr>
          <p:grpSpPr>
            <a:xfrm>
              <a:off x="1338911" y="4563735"/>
              <a:ext cx="442095" cy="705495"/>
              <a:chOff x="67750" y="-360256"/>
              <a:chExt cx="442650" cy="706016"/>
            </a:xfrm>
          </p:grpSpPr>
          <p:cxnSp>
            <p:nvCxnSpPr>
              <p:cNvPr id="89" name="Connecteur droit avec flèche 88">
                <a:extLst>
                  <a:ext uri="{FF2B5EF4-FFF2-40B4-BE49-F238E27FC236}">
                    <a16:creationId xmlns:a16="http://schemas.microsoft.com/office/drawing/2014/main" id="{8DAEF052-1BF1-A790-5AE2-81CF9D42C1C4}"/>
                  </a:ext>
                </a:extLst>
              </p:cNvPr>
              <p:cNvCxnSpPr/>
              <p:nvPr/>
            </p:nvCxnSpPr>
            <p:spPr>
              <a:xfrm flipV="1">
                <a:off x="315839" y="-360256"/>
                <a:ext cx="194561" cy="6006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FCDB215A-F55F-19BF-56B2-7A8BD0E5BF93}"/>
                  </a:ext>
                </a:extLst>
              </p:cNvPr>
              <p:cNvCxnSpPr/>
              <p:nvPr/>
            </p:nvCxnSpPr>
            <p:spPr>
              <a:xfrm>
                <a:off x="154988" y="248346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Zone de texte 4">
                <a:extLst>
                  <a:ext uri="{FF2B5EF4-FFF2-40B4-BE49-F238E27FC236}">
                    <a16:creationId xmlns:a16="http://schemas.microsoft.com/office/drawing/2014/main" id="{A2463A1A-B965-DC4B-97FE-8C19B01D9EC5}"/>
                  </a:ext>
                </a:extLst>
              </p:cNvPr>
              <p:cNvSpPr txBox="1"/>
              <p:nvPr/>
            </p:nvSpPr>
            <p:spPr>
              <a:xfrm>
                <a:off x="67750" y="17832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D024AE1-175C-3046-9C81-D555B479835F}"/>
                </a:ext>
              </a:extLst>
            </p:cNvPr>
            <p:cNvGrpSpPr/>
            <p:nvPr/>
          </p:nvGrpSpPr>
          <p:grpSpPr>
            <a:xfrm>
              <a:off x="2714873" y="1739732"/>
              <a:ext cx="470492" cy="675972"/>
              <a:chOff x="67750" y="0"/>
              <a:chExt cx="471794" cy="676923"/>
            </a:xfrm>
          </p:grpSpPr>
          <p:cxnSp>
            <p:nvCxnSpPr>
              <p:cNvPr id="86" name="Connecteur droit avec flèche 85">
                <a:extLst>
                  <a:ext uri="{FF2B5EF4-FFF2-40B4-BE49-F238E27FC236}">
                    <a16:creationId xmlns:a16="http://schemas.microsoft.com/office/drawing/2014/main" id="{CD5A47F1-F568-1ABE-0959-AE8494E582F6}"/>
                  </a:ext>
                </a:extLst>
              </p:cNvPr>
              <p:cNvCxnSpPr/>
              <p:nvPr/>
            </p:nvCxnSpPr>
            <p:spPr>
              <a:xfrm>
                <a:off x="315839" y="222831"/>
                <a:ext cx="223705" cy="454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5299BE3-5836-A029-FD4F-5D3325A24679}"/>
                  </a:ext>
                </a:extLst>
              </p:cNvPr>
              <p:cNvCxnSpPr/>
              <p:nvPr/>
            </p:nvCxnSpPr>
            <p:spPr>
              <a:xfrm>
                <a:off x="154988" y="230514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 de texte 4">
                <a:extLst>
                  <a:ext uri="{FF2B5EF4-FFF2-40B4-BE49-F238E27FC236}">
                    <a16:creationId xmlns:a16="http://schemas.microsoft.com/office/drawing/2014/main" id="{980418D1-33EA-7269-B53D-F383B09DBE50}"/>
                  </a:ext>
                </a:extLst>
              </p:cNvPr>
              <p:cNvSpPr txBox="1"/>
              <p:nvPr/>
            </p:nvSpPr>
            <p:spPr>
              <a:xfrm>
                <a:off x="67750" y="0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3a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2D559D80-5852-F8A9-A6F3-01B2AFBDC40B}"/>
                </a:ext>
              </a:extLst>
            </p:cNvPr>
            <p:cNvGrpSpPr/>
            <p:nvPr/>
          </p:nvGrpSpPr>
          <p:grpSpPr>
            <a:xfrm>
              <a:off x="1594145" y="3107951"/>
              <a:ext cx="469900" cy="675639"/>
              <a:chOff x="0" y="0"/>
              <a:chExt cx="471794" cy="676923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3F7452A-4AE0-DE26-93A6-C08D6958290B}"/>
                  </a:ext>
                </a:extLst>
              </p:cNvPr>
              <p:cNvCxnSpPr/>
              <p:nvPr/>
            </p:nvCxnSpPr>
            <p:spPr>
              <a:xfrm>
                <a:off x="248089" y="222831"/>
                <a:ext cx="223705" cy="4540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A368F7DC-B4E0-9214-30D2-5304ED2BCEF4}"/>
                  </a:ext>
                </a:extLst>
              </p:cNvPr>
              <p:cNvCxnSpPr/>
              <p:nvPr/>
            </p:nvCxnSpPr>
            <p:spPr>
              <a:xfrm>
                <a:off x="87238" y="230514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 de texte 4">
                <a:extLst>
                  <a:ext uri="{FF2B5EF4-FFF2-40B4-BE49-F238E27FC236}">
                    <a16:creationId xmlns:a16="http://schemas.microsoft.com/office/drawing/2014/main" id="{0CBE6313-9737-2573-0CF5-7EF977A18DCE}"/>
                  </a:ext>
                </a:extLst>
              </p:cNvPr>
              <p:cNvSpPr txBox="1"/>
              <p:nvPr/>
            </p:nvSpPr>
            <p:spPr>
              <a:xfrm>
                <a:off x="0" y="0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2b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F9ADE3FE-8AE0-A8F9-5E46-9A9D1EBEFA68}"/>
                </a:ext>
              </a:extLst>
            </p:cNvPr>
            <p:cNvGrpSpPr/>
            <p:nvPr/>
          </p:nvGrpSpPr>
          <p:grpSpPr>
            <a:xfrm>
              <a:off x="3547745" y="2864451"/>
              <a:ext cx="493163" cy="501335"/>
              <a:chOff x="-40459" y="-173778"/>
              <a:chExt cx="493782" cy="501706"/>
            </a:xfrm>
          </p:grpSpPr>
          <p:cxnSp>
            <p:nvCxnSpPr>
              <p:cNvPr id="80" name="Connecteur droit avec flèche 79">
                <a:extLst>
                  <a:ext uri="{FF2B5EF4-FFF2-40B4-BE49-F238E27FC236}">
                    <a16:creationId xmlns:a16="http://schemas.microsoft.com/office/drawing/2014/main" id="{B228DD71-6482-8ED6-7FB0-D55ECBFA9B8D}"/>
                  </a:ext>
                </a:extLst>
              </p:cNvPr>
              <p:cNvCxnSpPr/>
              <p:nvPr/>
            </p:nvCxnSpPr>
            <p:spPr>
              <a:xfrm flipH="1" flipV="1">
                <a:off x="-40459" y="-173778"/>
                <a:ext cx="195446" cy="4144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9C7D3A48-D726-CE71-033F-EA2A39A5965F}"/>
                  </a:ext>
                </a:extLst>
              </p:cNvPr>
              <p:cNvCxnSpPr/>
              <p:nvPr/>
            </p:nvCxnSpPr>
            <p:spPr>
              <a:xfrm>
                <a:off x="154988" y="248346"/>
                <a:ext cx="1608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Zone de texte 4">
                <a:extLst>
                  <a:ext uri="{FF2B5EF4-FFF2-40B4-BE49-F238E27FC236}">
                    <a16:creationId xmlns:a16="http://schemas.microsoft.com/office/drawing/2014/main" id="{4C297AD3-2DD9-A568-C54E-612495FE850C}"/>
                  </a:ext>
                </a:extLst>
              </p:cNvPr>
              <p:cNvSpPr txBox="1"/>
              <p:nvPr/>
            </p:nvSpPr>
            <p:spPr>
              <a:xfrm>
                <a:off x="101451" y="0"/>
                <a:ext cx="351872" cy="3279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fr-FR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3b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AutoShape 358">
              <a:extLst>
                <a:ext uri="{FF2B5EF4-FFF2-40B4-BE49-F238E27FC236}">
                  <a16:creationId xmlns:a16="http://schemas.microsoft.com/office/drawing/2014/main" id="{8AB6E320-349A-1928-7C75-76E2854AB4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33856" y="3597064"/>
              <a:ext cx="253798" cy="507630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" name="AutoShape 362">
              <a:extLst>
                <a:ext uri="{FF2B5EF4-FFF2-40B4-BE49-F238E27FC236}">
                  <a16:creationId xmlns:a16="http://schemas.microsoft.com/office/drawing/2014/main" id="{3EAFADA0-81DB-7FA0-E80B-65D2E5B3E9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97966" y="3601113"/>
              <a:ext cx="194951" cy="204461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62">
              <a:extLst>
                <a:ext uri="{FF2B5EF4-FFF2-40B4-BE49-F238E27FC236}">
                  <a16:creationId xmlns:a16="http://schemas.microsoft.com/office/drawing/2014/main" id="{26F8BE82-5D7D-F384-160C-B6ABAFF919F9}"/>
                </a:ext>
              </a:extLst>
            </p:cNvPr>
            <p:cNvCxnSpPr>
              <a:cxnSpLocks noChangeShapeType="1"/>
              <a:endCxn id="130" idx="0"/>
            </p:cNvCxnSpPr>
            <p:nvPr/>
          </p:nvCxnSpPr>
          <p:spPr bwMode="auto">
            <a:xfrm flipH="1" flipV="1">
              <a:off x="2367719" y="3510082"/>
              <a:ext cx="175376" cy="191264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362">
              <a:extLst>
                <a:ext uri="{FF2B5EF4-FFF2-40B4-BE49-F238E27FC236}">
                  <a16:creationId xmlns:a16="http://schemas.microsoft.com/office/drawing/2014/main" id="{B3CA814D-0051-E20F-1522-F8D31FF353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18799" y="3373734"/>
              <a:ext cx="398331" cy="417762"/>
            </a:xfrm>
            <a:prstGeom prst="straightConnector1">
              <a:avLst/>
            </a:prstGeom>
            <a:noFill/>
            <a:ln w="28575">
              <a:solidFill>
                <a:srgbClr val="9747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D6E72955-89DA-A9ED-1C4A-043CF1398F8D}"/>
              </a:ext>
            </a:extLst>
          </p:cNvPr>
          <p:cNvSpPr/>
          <p:nvPr/>
        </p:nvSpPr>
        <p:spPr>
          <a:xfrm>
            <a:off x="2645269" y="3864838"/>
            <a:ext cx="512622" cy="293419"/>
          </a:xfrm>
          <a:prstGeom prst="arc">
            <a:avLst>
              <a:gd name="adj1" fmla="val 660583"/>
              <a:gd name="adj2" fmla="val 3444839"/>
            </a:avLst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3AFF5541-4FFC-58F1-696F-8463B44F4033}"/>
              </a:ext>
            </a:extLst>
          </p:cNvPr>
          <p:cNvSpPr/>
          <p:nvPr/>
        </p:nvSpPr>
        <p:spPr>
          <a:xfrm>
            <a:off x="3085831" y="4099921"/>
            <a:ext cx="199103" cy="1932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974706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D91C9-0BDF-1D45-7924-B29C76F7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6B83E-2BE3-8854-1107-2F60CCB0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62C98418-9B01-6852-951F-805F6EB7E0C0}"/>
              </a:ext>
            </a:extLst>
          </p:cNvPr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E97B51B-D3AF-3DCB-9F34-67802EDD1E86}"/>
              </a:ext>
            </a:extLst>
          </p:cNvPr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857A69F3-FB4C-B6D8-BE26-1DB4803A0696}"/>
              </a:ext>
            </a:extLst>
          </p:cNvPr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7DCC1-414E-F0E4-9C1E-0307E2893DFD}"/>
              </a:ext>
            </a:extLst>
          </p:cNvPr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ACQUERIR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Codeur incrémental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Capteur de courant</a:t>
            </a:r>
            <a:endParaRPr lang="fr-FR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B2D99-F013-99ED-B417-68828D19E3D9}"/>
              </a:ext>
            </a:extLst>
          </p:cNvPr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Carte de commande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C29A-24F2-F9AD-0A20-72CFFEDD8500}"/>
              </a:ext>
            </a:extLst>
          </p:cNvPr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Boutons du robot, écran, port USB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3DD85-423E-54B4-917C-F640748BE732}"/>
              </a:ext>
            </a:extLst>
          </p:cNvPr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900" kern="0" dirty="0">
                <a:solidFill>
                  <a:prstClr val="black"/>
                </a:solidFill>
                <a:latin typeface="Calibri"/>
              </a:rPr>
              <a:t>Secteur + Transformateur (230 V Alternatif – 30 V continu)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B9021-D0C7-16EA-9BE6-A492181E3AB5}"/>
              </a:ext>
            </a:extLst>
          </p:cNvPr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Hacheur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68580-05DD-40FE-6207-2A7B52D838B0}"/>
              </a:ext>
            </a:extLst>
          </p:cNvPr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 courant continu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2EAD6-48FF-23D1-0962-31D670BD7B9C}"/>
              </a:ext>
            </a:extLst>
          </p:cNvPr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Cabestan, bielles, joints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4EB3C-92A8-46E3-2831-E468DA0C616C}"/>
              </a:ext>
            </a:extLst>
          </p:cNvPr>
          <p:cNvSpPr/>
          <p:nvPr/>
        </p:nvSpPr>
        <p:spPr>
          <a:xfrm>
            <a:off x="8892480" y="1885773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DAE9446-D9E9-EFA2-D828-F1FA28EB6B71}"/>
              </a:ext>
            </a:extLst>
          </p:cNvPr>
          <p:cNvCxnSpPr/>
          <p:nvPr/>
        </p:nvCxnSpPr>
        <p:spPr>
          <a:xfrm>
            <a:off x="107172" y="1476101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22737AE-58E1-7604-3FD1-772288C7FB5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2889D1-765B-5A01-C3CB-33523B05386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794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A5ECB4B-ED63-6852-9708-9A1282FA73F4}"/>
              </a:ext>
            </a:extLst>
          </p:cNvPr>
          <p:cNvCxnSpPr>
            <a:stCxn id="9" idx="3"/>
          </p:cNvCxnSpPr>
          <p:nvPr/>
        </p:nvCxnSpPr>
        <p:spPr>
          <a:xfrm>
            <a:off x="6424259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2196F8-BBD9-5D78-979A-045433D71935}"/>
              </a:ext>
            </a:extLst>
          </p:cNvPr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0C168C3-435C-6F42-A217-8D2B4507E9E7}"/>
              </a:ext>
            </a:extLst>
          </p:cNvPr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B19C19-51BE-72B2-C9F8-4FE1A3F3B2E0}"/>
              </a:ext>
            </a:extLst>
          </p:cNvPr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F20E5B2-F121-013C-5A0E-CCF83A34D348}"/>
              </a:ext>
            </a:extLst>
          </p:cNvPr>
          <p:cNvCxnSpPr/>
          <p:nvPr/>
        </p:nvCxnSpPr>
        <p:spPr>
          <a:xfrm flipV="1">
            <a:off x="2456637" y="2345713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97F086D-92EA-1628-79C8-AFD6A56672E1}"/>
              </a:ext>
            </a:extLst>
          </p:cNvPr>
          <p:cNvCxnSpPr/>
          <p:nvPr/>
        </p:nvCxnSpPr>
        <p:spPr>
          <a:xfrm>
            <a:off x="2456639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86B1580-446D-E16C-21FF-C5F9DA5F9F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9B35EAD-40DA-78A4-A05B-B0D7E062CFF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319794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C36BF3C-7A9C-635A-6522-BF3241FF596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424259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5DDAF70-A9E3-E8E3-AF87-BF20892A0D1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4AFFB1A-0526-9957-D7F4-D906458B70A3}"/>
              </a:ext>
            </a:extLst>
          </p:cNvPr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5005983-0D6A-8B48-E575-19D2F4F5E341}"/>
              </a:ext>
            </a:extLst>
          </p:cNvPr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88F6A7-BB86-DE9C-ECAA-0F042C334096}"/>
              </a:ext>
            </a:extLst>
          </p:cNvPr>
          <p:cNvCxnSpPr/>
          <p:nvPr/>
        </p:nvCxnSpPr>
        <p:spPr>
          <a:xfrm flipH="1">
            <a:off x="107174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DB7C677-8CED-9F9B-8883-F644A5B5F53B}"/>
              </a:ext>
            </a:extLst>
          </p:cNvPr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BC84A3-C7EA-0BB2-C8BB-D2B743B34352}"/>
              </a:ext>
            </a:extLst>
          </p:cNvPr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E51F3A2-8F0A-EEA4-30DC-5C4EC668E885}"/>
              </a:ext>
            </a:extLst>
          </p:cNvPr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E4E376A5-5F74-1F05-576B-68F47A63A3BA}"/>
              </a:ext>
            </a:extLst>
          </p:cNvPr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CF82AE-415F-32F1-68EF-1499FA7BAD3C}"/>
              </a:ext>
            </a:extLst>
          </p:cNvPr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43A147-3C56-306C-FCB3-438939FC7B9A}"/>
              </a:ext>
            </a:extLst>
          </p:cNvPr>
          <p:cNvSpPr/>
          <p:nvPr/>
        </p:nvSpPr>
        <p:spPr>
          <a:xfrm>
            <a:off x="5004049" y="-621684"/>
            <a:ext cx="2887650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BE7B3B-7F37-68D3-1F5F-EFD96D26328D}"/>
              </a:ext>
            </a:extLst>
          </p:cNvPr>
          <p:cNvSpPr/>
          <p:nvPr/>
        </p:nvSpPr>
        <p:spPr>
          <a:xfrm>
            <a:off x="6823727" y="30597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EA6F37-559B-40E6-A288-6EA6133C8E95}"/>
              </a:ext>
            </a:extLst>
          </p:cNvPr>
          <p:cNvSpPr/>
          <p:nvPr/>
        </p:nvSpPr>
        <p:spPr>
          <a:xfrm>
            <a:off x="-1188640" y="10527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7F41B9-672A-1261-98AF-8F04276B51B2}"/>
              </a:ext>
            </a:extLst>
          </p:cNvPr>
          <p:cNvSpPr/>
          <p:nvPr/>
        </p:nvSpPr>
        <p:spPr>
          <a:xfrm>
            <a:off x="0" y="4500572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2AB310-C87E-AFD9-746F-38957122A04D}"/>
              </a:ext>
            </a:extLst>
          </p:cNvPr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83FB4-0EFB-9368-F80A-EE610C197F95}"/>
              </a:ext>
            </a:extLst>
          </p:cNvPr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4B9316-8195-22D9-6866-E15C208A9751}"/>
              </a:ext>
            </a:extLst>
          </p:cNvPr>
          <p:cNvSpPr/>
          <p:nvPr/>
        </p:nvSpPr>
        <p:spPr>
          <a:xfrm>
            <a:off x="8871581" y="531063"/>
            <a:ext cx="1661798" cy="5125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Robot en position initiale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BEC8EF-2690-1DE8-839E-66542D22B70D}"/>
              </a:ext>
            </a:extLst>
          </p:cNvPr>
          <p:cNvSpPr/>
          <p:nvPr/>
        </p:nvSpPr>
        <p:spPr>
          <a:xfrm>
            <a:off x="8687961" y="5709908"/>
            <a:ext cx="1953421" cy="6455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Robot en position finale</a:t>
            </a:r>
          </a:p>
        </p:txBody>
      </p:sp>
    </p:spTree>
    <p:extLst>
      <p:ext uri="{BB962C8B-B14F-4D97-AF65-F5344CB8AC3E}">
        <p14:creationId xmlns:p14="http://schemas.microsoft.com/office/powerpoint/2010/main" val="887956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Format A4 (210 x 297 mm)</PresentationFormat>
  <Paragraphs>240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26</cp:revision>
  <dcterms:created xsi:type="dcterms:W3CDTF">2017-11-16T09:18:53Z</dcterms:created>
  <dcterms:modified xsi:type="dcterms:W3CDTF">2022-10-21T12:34:27Z</dcterms:modified>
</cp:coreProperties>
</file>