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60" y="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>
                <a:latin typeface="Tw Cen MT" pitchFamily="34" charset="0"/>
              </a:rPr>
              <a:t>Cycle 2 </a:t>
            </a:r>
            <a:r>
              <a:rPr lang="fr-FR" sz="1050" b="1" dirty="0">
                <a:latin typeface="Tw Cen MT" pitchFamily="34" charset="0"/>
              </a:rPr>
              <a:t>- </a:t>
            </a:r>
            <a:r>
              <a:rPr lang="fr-FR" sz="1050" b="1" cap="small" dirty="0">
                <a:latin typeface="Tw Cen MT" pitchFamily="34" charset="0"/>
              </a:rPr>
              <a:t>MODELISATION DES CHAINES DE SOLIDES DANS LE BUT DE DETERMINER LES CONTRAINTES GEOMETRIQUES DANS LES MECANISMES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860236" y="146537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Analyse du système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3220" y="548679"/>
            <a:ext cx="3517532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308810"/>
            <a:ext cx="362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Chaine fonctionnelle du robot haptique</a:t>
            </a:r>
          </a:p>
          <a:p>
            <a:pPr algn="ctr"/>
            <a:r>
              <a:rPr lang="fr-FR" sz="1000" i="1" dirty="0"/>
              <a:t>Nombre de mobilités du robot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32920" y="548679"/>
            <a:ext cx="540060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32920" y="2462699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Graphe de structure – Indiquer en rouge les liaisons/pièces non </a:t>
            </a:r>
            <a:r>
              <a:rPr lang="fr-FR" sz="1000" i="1"/>
              <a:t>modélisées dans </a:t>
            </a:r>
            <a:r>
              <a:rPr lang="fr-FR" sz="1000" i="1" dirty="0"/>
              <a:t>Meca3D 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706305" y="3567629"/>
            <a:ext cx="193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du système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220" y="2861323"/>
            <a:ext cx="5437892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177136" y="2861322"/>
            <a:ext cx="345638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360877" y="554365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d’un bras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3220" y="5013174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905328" y="5013174"/>
            <a:ext cx="1728192" cy="158417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087905-CE08-44BD-9FE1-E1E87738265D}"/>
              </a:ext>
            </a:extLst>
          </p:cNvPr>
          <p:cNvSpPr txBox="1"/>
          <p:nvPr/>
        </p:nvSpPr>
        <p:spPr>
          <a:xfrm>
            <a:off x="523220" y="4509120"/>
            <a:ext cx="5437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Commenter les écarts éventuels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89BECA1-2E63-4709-9E6C-E5766849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99360"/>
              </p:ext>
            </p:extLst>
          </p:nvPr>
        </p:nvGraphicFramePr>
        <p:xfrm>
          <a:off x="632521" y="2961694"/>
          <a:ext cx="2520279" cy="154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Cycles  et </a:t>
                      </a:r>
                      <a:r>
                        <a:rPr lang="fr-FR" sz="1000" dirty="0" err="1">
                          <a:solidFill>
                            <a:schemeClr val="tx1"/>
                          </a:solidFill>
                        </a:rPr>
                        <a:t>Ec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Ic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28E85914-4C7B-4021-8FA9-566819D1C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19851"/>
              </p:ext>
            </p:extLst>
          </p:nvPr>
        </p:nvGraphicFramePr>
        <p:xfrm>
          <a:off x="3256338" y="2961694"/>
          <a:ext cx="2520279" cy="154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368819602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3877248837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1557070970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Modélisation du système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Modélisation </a:t>
                      </a:r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méca</a:t>
                      </a:r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952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Mobilités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04306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637274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87899"/>
                  </a:ext>
                </a:extLst>
              </a:tr>
              <a:tr h="274543">
                <a:tc>
                  <a:txBody>
                    <a:bodyPr/>
                    <a:lstStyle/>
                    <a:p>
                      <a:r>
                        <a:rPr lang="fr-FR" sz="1050" dirty="0" err="1">
                          <a:solidFill>
                            <a:schemeClr val="tx1"/>
                          </a:solidFill>
                        </a:rPr>
                        <a:t>hs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73849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67EE07B2-D510-48D4-946A-4644A25C611F}"/>
              </a:ext>
            </a:extLst>
          </p:cNvPr>
          <p:cNvSpPr txBox="1"/>
          <p:nvPr/>
        </p:nvSpPr>
        <p:spPr>
          <a:xfrm>
            <a:off x="6174680" y="288236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« Gestion » des mobilités par </a:t>
            </a:r>
            <a:r>
              <a:rPr lang="fr-FR" sz="1000" i="1" dirty="0" err="1"/>
              <a:t>méca</a:t>
            </a:r>
            <a:r>
              <a:rPr lang="fr-FR" sz="1000" i="1" dirty="0"/>
              <a:t> 3D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B3E6E77-6F3C-4C5D-9E5E-BB3E956602A2}"/>
              </a:ext>
            </a:extLst>
          </p:cNvPr>
          <p:cNvSpPr txBox="1"/>
          <p:nvPr/>
        </p:nvSpPr>
        <p:spPr>
          <a:xfrm>
            <a:off x="6167123" y="376691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« Gestion » de l’hyperstatisme par </a:t>
            </a:r>
            <a:r>
              <a:rPr lang="fr-FR" sz="1000" i="1" dirty="0" err="1"/>
              <a:t>méca</a:t>
            </a:r>
            <a:r>
              <a:rPr lang="fr-FR" sz="1000" i="1" dirty="0"/>
              <a:t> 3D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86529E8-F107-4629-85F9-6234703B5B14}"/>
              </a:ext>
            </a:extLst>
          </p:cNvPr>
          <p:cNvSpPr txBox="1"/>
          <p:nvPr/>
        </p:nvSpPr>
        <p:spPr>
          <a:xfrm>
            <a:off x="537392" y="6330225"/>
            <a:ext cx="22553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hyperstatique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85360F-3758-4B97-9BA1-15C5044603B7}"/>
              </a:ext>
            </a:extLst>
          </p:cNvPr>
          <p:cNvSpPr/>
          <p:nvPr/>
        </p:nvSpPr>
        <p:spPr>
          <a:xfrm>
            <a:off x="2963664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F493229-20B5-4C40-921E-F49C87576E29}"/>
              </a:ext>
            </a:extLst>
          </p:cNvPr>
          <p:cNvSpPr txBox="1"/>
          <p:nvPr/>
        </p:nvSpPr>
        <p:spPr>
          <a:xfrm>
            <a:off x="2977836" y="6197242"/>
            <a:ext cx="225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(proposé par les modélisateurs)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5EFE0-DF28-4B03-9706-8C5A13CB54C1}"/>
              </a:ext>
            </a:extLst>
          </p:cNvPr>
          <p:cNvSpPr/>
          <p:nvPr/>
        </p:nvSpPr>
        <p:spPr>
          <a:xfrm>
            <a:off x="5403860" y="5013173"/>
            <a:ext cx="2269541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B20F237-F901-4F6A-9D3D-4F54988F9D3C}"/>
              </a:ext>
            </a:extLst>
          </p:cNvPr>
          <p:cNvSpPr txBox="1"/>
          <p:nvPr/>
        </p:nvSpPr>
        <p:spPr>
          <a:xfrm>
            <a:off x="5418032" y="6197242"/>
            <a:ext cx="22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Schéma cinématique isostatique </a:t>
            </a:r>
          </a:p>
          <a:p>
            <a:pPr algn="ctr"/>
            <a:r>
              <a:rPr lang="fr-FR" sz="800" i="1" dirty="0"/>
              <a:t>(proposé par les simulateurs via </a:t>
            </a:r>
            <a:r>
              <a:rPr lang="fr-FR" sz="800" i="1" dirty="0" err="1"/>
              <a:t>méca</a:t>
            </a:r>
            <a:r>
              <a:rPr lang="fr-FR" sz="800" i="1" dirty="0"/>
              <a:t> 3D)</a:t>
            </a:r>
            <a:endParaRPr lang="fr-FR" sz="1000" i="1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C93C542-764A-4EE1-9E61-5B5839B086EB}"/>
              </a:ext>
            </a:extLst>
          </p:cNvPr>
          <p:cNvSpPr txBox="1"/>
          <p:nvPr/>
        </p:nvSpPr>
        <p:spPr>
          <a:xfrm>
            <a:off x="7895315" y="500449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Conditions géométriques pour prendre en compte l’hyperstatisme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A3F1D6E-DCC9-4264-B7AC-B5A529CE7BCF}"/>
              </a:ext>
            </a:extLst>
          </p:cNvPr>
          <p:cNvSpPr txBox="1"/>
          <p:nvPr/>
        </p:nvSpPr>
        <p:spPr>
          <a:xfrm>
            <a:off x="7895315" y="596765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Solutions mises en place pour réaliser l’assemblage d’un bras</a:t>
            </a:r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6 -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N/m </a:t>
            </a:r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J</a:t>
              </a:r>
              <a:r>
                <a:rPr lang="fr-FR" i="1" baseline="-25000" dirty="0"/>
                <a:t>SW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91" y="781799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784648" y="577423"/>
            <a:ext cx="1628924" cy="18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3"/>
            <a:ext cx="986208" cy="84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Format A4 (210 x 297 mm)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18</cp:revision>
  <dcterms:created xsi:type="dcterms:W3CDTF">2017-11-16T09:18:53Z</dcterms:created>
  <dcterms:modified xsi:type="dcterms:W3CDTF">2022-10-20T19:07:49Z</dcterms:modified>
</cp:coreProperties>
</file>