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1068567" y="1625772"/>
            <a:ext cx="42467" cy="29762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111035" y="1387665"/>
            <a:ext cx="185493" cy="23810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9" idx="2"/>
          </p:cNvCxnSpPr>
          <p:nvPr/>
        </p:nvCxnSpPr>
        <p:spPr>
          <a:xfrm flipH="1">
            <a:off x="1296528" y="1387665"/>
            <a:ext cx="20398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>
            <a:endCxn id="70" idx="5"/>
          </p:cNvCxnSpPr>
          <p:nvPr/>
        </p:nvCxnSpPr>
        <p:spPr>
          <a:xfrm>
            <a:off x="1620097" y="1403235"/>
            <a:ext cx="255559" cy="30233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1791099" y="1621009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991454" y="150619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1176948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Ellipse 70"/>
          <p:cNvSpPr/>
          <p:nvPr/>
        </p:nvSpPr>
        <p:spPr>
          <a:xfrm>
            <a:off x="1714893" y="177895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9" name="Ellipse 68"/>
          <p:cNvSpPr/>
          <p:nvPr/>
        </p:nvSpPr>
        <p:spPr>
          <a:xfrm>
            <a:off x="1500516" y="126808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Ellipse 69"/>
          <p:cNvSpPr/>
          <p:nvPr/>
        </p:nvSpPr>
        <p:spPr>
          <a:xfrm>
            <a:off x="1671519" y="150142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ECCA468-CC50-4425-BA5B-695E8AB9DEE8}"/>
              </a:ext>
            </a:extLst>
          </p:cNvPr>
          <p:cNvCxnSpPr>
            <a:stCxn id="23" idx="4"/>
            <a:endCxn id="17" idx="0"/>
          </p:cNvCxnSpPr>
          <p:nvPr/>
        </p:nvCxnSpPr>
        <p:spPr>
          <a:xfrm flipH="1">
            <a:off x="1068169" y="5211325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FCB4BE9-F248-4A62-BDD5-521C024683CA}"/>
              </a:ext>
            </a:extLst>
          </p:cNvPr>
          <p:cNvSpPr/>
          <p:nvPr/>
        </p:nvSpPr>
        <p:spPr>
          <a:xfrm>
            <a:off x="924684" y="5295615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B2AD169-E762-4484-A375-66D5176AB7AD}"/>
              </a:ext>
            </a:extLst>
          </p:cNvPr>
          <p:cNvCxnSpPr/>
          <p:nvPr/>
        </p:nvCxnSpPr>
        <p:spPr>
          <a:xfrm flipH="1">
            <a:off x="924685" y="5295615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A7F2D07-0209-4E49-AADF-62F74F072B7F}"/>
              </a:ext>
            </a:extLst>
          </p:cNvPr>
          <p:cNvCxnSpPr>
            <a:stCxn id="23" idx="1"/>
            <a:endCxn id="24" idx="5"/>
          </p:cNvCxnSpPr>
          <p:nvPr/>
        </p:nvCxnSpPr>
        <p:spPr>
          <a:xfrm flipH="1" flipV="1">
            <a:off x="872677" y="4855789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443C208-F8A1-4900-82B0-94D9970E2C57}"/>
              </a:ext>
            </a:extLst>
          </p:cNvPr>
          <p:cNvCxnSpPr>
            <a:stCxn id="23" idx="7"/>
            <a:endCxn id="25" idx="3"/>
          </p:cNvCxnSpPr>
          <p:nvPr/>
        </p:nvCxnSpPr>
        <p:spPr>
          <a:xfrm flipV="1">
            <a:off x="1153123" y="4855788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E9B299-9F7F-478E-ACA2-2305905A35B0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907701" y="4771232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F9CF05B7-47FF-4CED-8E4A-F12C07C1CE93}"/>
              </a:ext>
            </a:extLst>
          </p:cNvPr>
          <p:cNvSpPr/>
          <p:nvPr/>
        </p:nvSpPr>
        <p:spPr>
          <a:xfrm>
            <a:off x="948986" y="497216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1EFC229-D0C6-49D6-B795-FCDDD7758667}"/>
              </a:ext>
            </a:extLst>
          </p:cNvPr>
          <p:cNvSpPr/>
          <p:nvPr/>
        </p:nvSpPr>
        <p:spPr>
          <a:xfrm>
            <a:off x="668540" y="465165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BEEA86-91D1-467D-BF25-80C4A3B216DA}"/>
              </a:ext>
            </a:extLst>
          </p:cNvPr>
          <p:cNvSpPr/>
          <p:nvPr/>
        </p:nvSpPr>
        <p:spPr>
          <a:xfrm>
            <a:off x="1217577" y="465165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7362F62-363B-4C1B-BC0B-597979E0BAE9}"/>
              </a:ext>
            </a:extLst>
          </p:cNvPr>
          <p:cNvCxnSpPr>
            <a:stCxn id="31" idx="4"/>
            <a:endCxn id="27" idx="0"/>
          </p:cNvCxnSpPr>
          <p:nvPr/>
        </p:nvCxnSpPr>
        <p:spPr>
          <a:xfrm>
            <a:off x="3689089" y="3075800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CD507-218C-4256-B1F5-15666756E928}"/>
              </a:ext>
            </a:extLst>
          </p:cNvPr>
          <p:cNvSpPr/>
          <p:nvPr/>
        </p:nvSpPr>
        <p:spPr>
          <a:xfrm>
            <a:off x="3545605" y="3205677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59212AD-8EC1-4203-BDAA-FAE320F1BB79}"/>
              </a:ext>
            </a:extLst>
          </p:cNvPr>
          <p:cNvCxnSpPr/>
          <p:nvPr/>
        </p:nvCxnSpPr>
        <p:spPr>
          <a:xfrm flipH="1">
            <a:off x="3545606" y="3205677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43BD4E4-7383-460B-A12F-945D5A45794D}"/>
              </a:ext>
            </a:extLst>
          </p:cNvPr>
          <p:cNvCxnSpPr>
            <a:stCxn id="35" idx="2"/>
            <a:endCxn id="31" idx="6"/>
          </p:cNvCxnSpPr>
          <p:nvPr/>
        </p:nvCxnSpPr>
        <p:spPr>
          <a:xfrm flipH="1">
            <a:off x="3808669" y="2956220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B63F334D-0C06-44CC-A8BF-587772D8B0A8}"/>
              </a:ext>
            </a:extLst>
          </p:cNvPr>
          <p:cNvSpPr/>
          <p:nvPr/>
        </p:nvSpPr>
        <p:spPr>
          <a:xfrm>
            <a:off x="3569508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115BE78-E05D-4B68-B210-F8820DAA6059}"/>
              </a:ext>
            </a:extLst>
          </p:cNvPr>
          <p:cNvSpPr/>
          <p:nvPr/>
        </p:nvSpPr>
        <p:spPr>
          <a:xfrm>
            <a:off x="4168585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CBD559C-60C4-47ED-8A08-E13842280C64}"/>
              </a:ext>
            </a:extLst>
          </p:cNvPr>
          <p:cNvSpPr/>
          <p:nvPr/>
        </p:nvSpPr>
        <p:spPr>
          <a:xfrm>
            <a:off x="5369584" y="214072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D8E0E57-2782-4B81-BCD5-B55E8E4247CD}"/>
              </a:ext>
            </a:extLst>
          </p:cNvPr>
          <p:cNvSpPr/>
          <p:nvPr/>
        </p:nvSpPr>
        <p:spPr>
          <a:xfrm>
            <a:off x="6339224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824AC5F-6E23-465D-A1D7-206767845B0F}"/>
              </a:ext>
            </a:extLst>
          </p:cNvPr>
          <p:cNvSpPr/>
          <p:nvPr/>
        </p:nvSpPr>
        <p:spPr>
          <a:xfrm>
            <a:off x="4168585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24D0A56-8A85-47E8-993E-AA764282C2E2}"/>
              </a:ext>
            </a:extLst>
          </p:cNvPr>
          <p:cNvSpPr/>
          <p:nvPr/>
        </p:nvSpPr>
        <p:spPr>
          <a:xfrm>
            <a:off x="4168584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E1781B5-BD1D-4A58-8061-B971C5D35BBE}"/>
              </a:ext>
            </a:extLst>
          </p:cNvPr>
          <p:cNvSpPr/>
          <p:nvPr/>
        </p:nvSpPr>
        <p:spPr>
          <a:xfrm>
            <a:off x="5369584" y="24113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4446C03-DC0C-4D3C-AE4E-31560EEDB9E7}"/>
              </a:ext>
            </a:extLst>
          </p:cNvPr>
          <p:cNvSpPr/>
          <p:nvPr/>
        </p:nvSpPr>
        <p:spPr>
          <a:xfrm>
            <a:off x="5369584" y="2707363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3EE9AD6-109F-49FB-84E8-206F3CD3C2C1}"/>
              </a:ext>
            </a:extLst>
          </p:cNvPr>
          <p:cNvSpPr/>
          <p:nvPr/>
        </p:nvSpPr>
        <p:spPr>
          <a:xfrm>
            <a:off x="5369584" y="2977735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EAC33CE-87D8-4829-B484-3F5A3CD5017D}"/>
              </a:ext>
            </a:extLst>
          </p:cNvPr>
          <p:cNvSpPr/>
          <p:nvPr/>
        </p:nvSpPr>
        <p:spPr>
          <a:xfrm>
            <a:off x="5369584" y="328365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9888751-E29F-4E8E-B10C-E7E8C6E14ADF}"/>
              </a:ext>
            </a:extLst>
          </p:cNvPr>
          <p:cNvSpPr/>
          <p:nvPr/>
        </p:nvSpPr>
        <p:spPr>
          <a:xfrm>
            <a:off x="5369584" y="35498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C2C4F83-A183-4DDE-AE60-1FB0E0EA47B4}"/>
              </a:ext>
            </a:extLst>
          </p:cNvPr>
          <p:cNvSpPr/>
          <p:nvPr/>
        </p:nvSpPr>
        <p:spPr>
          <a:xfrm>
            <a:off x="4744649" y="229179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0BB4F43-353A-4410-9B0F-EB3B1C449E01}"/>
              </a:ext>
            </a:extLst>
          </p:cNvPr>
          <p:cNvSpPr/>
          <p:nvPr/>
        </p:nvSpPr>
        <p:spPr>
          <a:xfrm>
            <a:off x="4744649" y="283663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7B69C37-018B-4902-9E42-77A77686A4F6}"/>
              </a:ext>
            </a:extLst>
          </p:cNvPr>
          <p:cNvSpPr/>
          <p:nvPr/>
        </p:nvSpPr>
        <p:spPr>
          <a:xfrm>
            <a:off x="4744648" y="33814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993ED0F-BC15-46A8-A081-66449CFB9F55}"/>
              </a:ext>
            </a:extLst>
          </p:cNvPr>
          <p:cNvCxnSpPr>
            <a:stCxn id="35" idx="6"/>
            <a:endCxn id="43" idx="2"/>
          </p:cNvCxnSpPr>
          <p:nvPr/>
        </p:nvCxnSpPr>
        <p:spPr>
          <a:xfrm flipV="1">
            <a:off x="4407746" y="295621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5B1C393A-2FA6-4CD0-BD4B-B94A57F41F08}"/>
              </a:ext>
            </a:extLst>
          </p:cNvPr>
          <p:cNvSpPr/>
          <p:nvPr/>
        </p:nvSpPr>
        <p:spPr>
          <a:xfrm>
            <a:off x="5896777" y="22918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0AA20EE-BA00-4C68-A879-8017FBE1ADA0}"/>
              </a:ext>
            </a:extLst>
          </p:cNvPr>
          <p:cNvSpPr/>
          <p:nvPr/>
        </p:nvSpPr>
        <p:spPr>
          <a:xfrm>
            <a:off x="5896777" y="283663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772743D3-676D-4C5F-88C8-E61177259203}"/>
              </a:ext>
            </a:extLst>
          </p:cNvPr>
          <p:cNvSpPr/>
          <p:nvPr/>
        </p:nvSpPr>
        <p:spPr>
          <a:xfrm>
            <a:off x="5896776" y="338147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573CFB0-407C-4A7C-A293-64BDCC07A689}"/>
              </a:ext>
            </a:extLst>
          </p:cNvPr>
          <p:cNvCxnSpPr>
            <a:stCxn id="38" idx="2"/>
            <a:endCxn id="43" idx="6"/>
          </p:cNvCxnSpPr>
          <p:nvPr/>
        </p:nvCxnSpPr>
        <p:spPr>
          <a:xfrm flipH="1">
            <a:off x="4983810" y="282694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570A15B-5895-45C2-9959-7B04B20A69D5}"/>
              </a:ext>
            </a:extLst>
          </p:cNvPr>
          <p:cNvCxnSpPr>
            <a:stCxn id="39" idx="2"/>
            <a:endCxn id="43" idx="6"/>
          </p:cNvCxnSpPr>
          <p:nvPr/>
        </p:nvCxnSpPr>
        <p:spPr>
          <a:xfrm flipH="1" flipV="1">
            <a:off x="4983810" y="295621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8909102-3A31-41DE-A5C5-EED2786CC088}"/>
              </a:ext>
            </a:extLst>
          </p:cNvPr>
          <p:cNvCxnSpPr/>
          <p:nvPr/>
        </p:nvCxnSpPr>
        <p:spPr>
          <a:xfrm flipH="1">
            <a:off x="4983810" y="3393543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BFA5A4F-2CC9-4A49-9CB1-8A43AAEAC33B}"/>
              </a:ext>
            </a:extLst>
          </p:cNvPr>
          <p:cNvCxnSpPr/>
          <p:nvPr/>
        </p:nvCxnSpPr>
        <p:spPr>
          <a:xfrm flipH="1" flipV="1">
            <a:off x="4983810" y="3522817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3871532-6FA4-4CE3-B5FF-2674411C0421}"/>
              </a:ext>
            </a:extLst>
          </p:cNvPr>
          <p:cNvCxnSpPr/>
          <p:nvPr/>
        </p:nvCxnSpPr>
        <p:spPr>
          <a:xfrm flipH="1">
            <a:off x="4979518" y="228210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D77458A-3AC4-4226-832A-D247985257EB}"/>
              </a:ext>
            </a:extLst>
          </p:cNvPr>
          <p:cNvCxnSpPr/>
          <p:nvPr/>
        </p:nvCxnSpPr>
        <p:spPr>
          <a:xfrm flipH="1" flipV="1">
            <a:off x="4979518" y="241137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0AB25A7-8BF4-46B8-9DBF-1AD258D39D7B}"/>
              </a:ext>
            </a:extLst>
          </p:cNvPr>
          <p:cNvCxnSpPr>
            <a:stCxn id="31" idx="5"/>
            <a:endCxn id="36" idx="1"/>
          </p:cNvCxnSpPr>
          <p:nvPr/>
        </p:nvCxnSpPr>
        <p:spPr>
          <a:xfrm>
            <a:off x="3773645" y="3040776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E9759EC-5435-4A1E-AFD9-3BD8922EA713}"/>
              </a:ext>
            </a:extLst>
          </p:cNvPr>
          <p:cNvCxnSpPr>
            <a:stCxn id="32" idx="6"/>
            <a:endCxn id="42" idx="2"/>
          </p:cNvCxnSpPr>
          <p:nvPr/>
        </p:nvCxnSpPr>
        <p:spPr>
          <a:xfrm flipV="1">
            <a:off x="4407746" y="241137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E34CC8-5B5F-491A-99C2-94CA66FFCBBD}"/>
              </a:ext>
            </a:extLst>
          </p:cNvPr>
          <p:cNvCxnSpPr>
            <a:stCxn id="46" idx="2"/>
            <a:endCxn id="33" idx="6"/>
          </p:cNvCxnSpPr>
          <p:nvPr/>
        </p:nvCxnSpPr>
        <p:spPr>
          <a:xfrm flipH="1" flipV="1">
            <a:off x="5608745" y="2260306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CF5B3AD-AAB1-4861-B801-471D75A99FC2}"/>
              </a:ext>
            </a:extLst>
          </p:cNvPr>
          <p:cNvCxnSpPr>
            <a:stCxn id="46" idx="2"/>
            <a:endCxn id="37" idx="6"/>
          </p:cNvCxnSpPr>
          <p:nvPr/>
        </p:nvCxnSpPr>
        <p:spPr>
          <a:xfrm flipH="1">
            <a:off x="5608745" y="2411381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6A27825C-FFB9-4E95-8155-9E13A5F43A6D}"/>
              </a:ext>
            </a:extLst>
          </p:cNvPr>
          <p:cNvCxnSpPr>
            <a:stCxn id="47" idx="2"/>
            <a:endCxn id="38" idx="6"/>
          </p:cNvCxnSpPr>
          <p:nvPr/>
        </p:nvCxnSpPr>
        <p:spPr>
          <a:xfrm flipH="1" flipV="1">
            <a:off x="5608745" y="2826944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35CC8AB-24D4-466F-964E-B2706CE2A672}"/>
              </a:ext>
            </a:extLst>
          </p:cNvPr>
          <p:cNvCxnSpPr>
            <a:stCxn id="47" idx="2"/>
            <a:endCxn id="39" idx="6"/>
          </p:cNvCxnSpPr>
          <p:nvPr/>
        </p:nvCxnSpPr>
        <p:spPr>
          <a:xfrm flipH="1">
            <a:off x="5608745" y="2956220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7227D45-739E-41B0-A91F-57FABD0F2096}"/>
              </a:ext>
            </a:extLst>
          </p:cNvPr>
          <p:cNvCxnSpPr>
            <a:stCxn id="48" idx="2"/>
            <a:endCxn id="40" idx="6"/>
          </p:cNvCxnSpPr>
          <p:nvPr/>
        </p:nvCxnSpPr>
        <p:spPr>
          <a:xfrm flipH="1" flipV="1">
            <a:off x="5608745" y="3403237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6844AE1-F99F-481C-A3E7-993298DF7606}"/>
              </a:ext>
            </a:extLst>
          </p:cNvPr>
          <p:cNvCxnSpPr>
            <a:stCxn id="48" idx="2"/>
            <a:endCxn id="41" idx="6"/>
          </p:cNvCxnSpPr>
          <p:nvPr/>
        </p:nvCxnSpPr>
        <p:spPr>
          <a:xfrm flipH="1">
            <a:off x="5608745" y="3501060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F17F463-8579-4CFF-9B80-E98E27247A4F}"/>
              </a:ext>
            </a:extLst>
          </p:cNvPr>
          <p:cNvCxnSpPr>
            <a:stCxn id="32" idx="3"/>
            <a:endCxn id="31" idx="7"/>
          </p:cNvCxnSpPr>
          <p:nvPr/>
        </p:nvCxnSpPr>
        <p:spPr>
          <a:xfrm flipH="1">
            <a:off x="3773645" y="2495937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46CEEE8D-3422-4DC4-BED7-789768F0CCE4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4407745" y="3501058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DE61A0F-5EE7-4849-950E-DD8074B51B47}"/>
              </a:ext>
            </a:extLst>
          </p:cNvPr>
          <p:cNvCxnSpPr>
            <a:stCxn id="34" idx="2"/>
            <a:endCxn id="47" idx="6"/>
          </p:cNvCxnSpPr>
          <p:nvPr/>
        </p:nvCxnSpPr>
        <p:spPr>
          <a:xfrm flipH="1">
            <a:off x="6135938" y="2956220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E058F35-8A9A-4806-8EA5-17F8282C283F}"/>
              </a:ext>
            </a:extLst>
          </p:cNvPr>
          <p:cNvCxnSpPr>
            <a:stCxn id="34" idx="1"/>
            <a:endCxn id="46" idx="5"/>
          </p:cNvCxnSpPr>
          <p:nvPr/>
        </p:nvCxnSpPr>
        <p:spPr>
          <a:xfrm flipH="1" flipV="1">
            <a:off x="6100914" y="2495937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38DB5D8-C14A-49F8-BEA4-744D0945FCD7}"/>
              </a:ext>
            </a:extLst>
          </p:cNvPr>
          <p:cNvCxnSpPr>
            <a:stCxn id="34" idx="3"/>
            <a:endCxn id="48" idx="7"/>
          </p:cNvCxnSpPr>
          <p:nvPr/>
        </p:nvCxnSpPr>
        <p:spPr>
          <a:xfrm flipH="1">
            <a:off x="6100913" y="3040776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010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013846" y="1675686"/>
            <a:ext cx="2007003" cy="1040251"/>
            <a:chOff x="1013846" y="1675686"/>
            <a:chExt cx="2007003" cy="1040251"/>
          </a:xfrm>
        </p:grpSpPr>
        <p:grpSp>
          <p:nvGrpSpPr>
            <p:cNvPr id="15" name="Groupe 14"/>
            <p:cNvGrpSpPr/>
            <p:nvPr/>
          </p:nvGrpSpPr>
          <p:grpSpPr>
            <a:xfrm>
              <a:off x="1013846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34" name="Connecteur droit 33"/>
              <p:cNvCxnSpPr>
                <a:stCxn id="39" idx="4"/>
                <a:endCxn id="35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2179981" y="1694321"/>
                <a:ext cx="42467" cy="29762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/>
              <p:cNvCxnSpPr>
                <a:stCxn id="41" idx="3"/>
                <a:endCxn id="40" idx="7"/>
              </p:cNvCxnSpPr>
              <p:nvPr/>
            </p:nvCxnSpPr>
            <p:spPr>
              <a:xfrm flipH="1">
                <a:off x="2314698" y="1509307"/>
                <a:ext cx="132127" cy="70048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2110561" y="154433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2405985" y="1675686"/>
              <a:ext cx="614864" cy="1040251"/>
              <a:chOff x="2036098" y="1305170"/>
              <a:chExt cx="614864" cy="1040251"/>
            </a:xfrm>
          </p:grpSpPr>
          <p:cxnSp>
            <p:nvCxnSpPr>
              <p:cNvPr id="46" name="Connecteur droit 45"/>
              <p:cNvCxnSpPr>
                <a:stCxn id="51" idx="4"/>
                <a:endCxn id="47" idx="0"/>
              </p:cNvCxnSpPr>
              <p:nvPr/>
            </p:nvCxnSpPr>
            <p:spPr>
              <a:xfrm flipH="1">
                <a:off x="2179583" y="2111522"/>
                <a:ext cx="398" cy="8429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2036098" y="2195812"/>
                <a:ext cx="286969" cy="1496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H="1">
                <a:off x="2036099" y="2195812"/>
                <a:ext cx="286969" cy="0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/>
              <p:cNvCxnSpPr>
                <a:endCxn id="53" idx="3"/>
              </p:cNvCxnSpPr>
              <p:nvPr/>
            </p:nvCxnSpPr>
            <p:spPr>
              <a:xfrm flipV="1">
                <a:off x="2179981" y="1509307"/>
                <a:ext cx="266844" cy="482634"/>
              </a:xfrm>
              <a:prstGeom prst="line">
                <a:avLst/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1" name="Ellipse 50"/>
              <p:cNvSpPr/>
              <p:nvPr/>
            </p:nvSpPr>
            <p:spPr>
              <a:xfrm>
                <a:off x="2060400" y="1872361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411801" y="1305170"/>
                <a:ext cx="239161" cy="23916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</p:grpSp>
        <p:sp>
          <p:nvSpPr>
            <p:cNvPr id="19" name="Flèche droite 18"/>
            <p:cNvSpPr/>
            <p:nvPr/>
          </p:nvSpPr>
          <p:spPr>
            <a:xfrm>
              <a:off x="1907704" y="2026682"/>
              <a:ext cx="360040" cy="189531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742106" y="2034427"/>
                <a:ext cx="4132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6" y="2034427"/>
                <a:ext cx="41325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038148" y="1685723"/>
                <a:ext cx="4381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48" y="1685723"/>
                <a:ext cx="43819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2342841" y="1843679"/>
                <a:ext cx="434926" cy="2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𝑁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41" y="1843679"/>
                <a:ext cx="434926" cy="2777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0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 rot="5400000">
            <a:off x="659072" y="2287654"/>
            <a:ext cx="286970" cy="149609"/>
            <a:chOff x="1013846" y="2566328"/>
            <a:chExt cx="286970" cy="149609"/>
          </a:xfrm>
        </p:grpSpPr>
        <p:sp>
          <p:nvSpPr>
            <p:cNvPr id="35" name="Rectangle 34"/>
            <p:cNvSpPr/>
            <p:nvPr/>
          </p:nvSpPr>
          <p:spPr>
            <a:xfrm>
              <a:off x="1013846" y="2566328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6" name="Connecteur droit 35"/>
            <p:cNvCxnSpPr/>
            <p:nvPr/>
          </p:nvCxnSpPr>
          <p:spPr>
            <a:xfrm flipH="1">
              <a:off x="1013847" y="2566328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/>
          <p:cNvCxnSpPr>
            <a:stCxn id="39" idx="6"/>
            <a:endCxn id="40" idx="2"/>
          </p:cNvCxnSpPr>
          <p:nvPr/>
        </p:nvCxnSpPr>
        <p:spPr>
          <a:xfrm>
            <a:off x="1277309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9" idx="0"/>
            <a:endCxn id="40" idx="0"/>
          </p:cNvCxnSpPr>
          <p:nvPr/>
        </p:nvCxnSpPr>
        <p:spPr>
          <a:xfrm rot="5400000" flipH="1" flipV="1">
            <a:off x="1520498" y="1880108"/>
            <a:ext cx="12700" cy="725539"/>
          </a:xfrm>
          <a:prstGeom prst="curvedConnector3">
            <a:avLst>
              <a:gd name="adj1" fmla="val 155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lèche droite 18"/>
          <p:cNvSpPr/>
          <p:nvPr/>
        </p:nvSpPr>
        <p:spPr>
          <a:xfrm>
            <a:off x="2195736" y="2271611"/>
            <a:ext cx="360040" cy="18953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2" name="Connecteur droit 37"/>
          <p:cNvCxnSpPr/>
          <p:nvPr/>
        </p:nvCxnSpPr>
        <p:spPr>
          <a:xfrm rot="16200000" flipH="1">
            <a:off x="1513750" y="2104723"/>
            <a:ext cx="12700" cy="725539"/>
          </a:xfrm>
          <a:prstGeom prst="curvedConnector3">
            <a:avLst>
              <a:gd name="adj1" fmla="val 1379984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1038148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Ellipse 39"/>
          <p:cNvSpPr/>
          <p:nvPr/>
        </p:nvSpPr>
        <p:spPr>
          <a:xfrm>
            <a:off x="1763687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1795266"/>
                <a:ext cx="413254" cy="26353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094390"/>
                <a:ext cx="413254" cy="2635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21" y="2362458"/>
                <a:ext cx="413254" cy="2635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stCxn id="39" idx="2"/>
            <a:endCxn id="35" idx="0"/>
          </p:cNvCxnSpPr>
          <p:nvPr/>
        </p:nvCxnSpPr>
        <p:spPr>
          <a:xfrm flipH="1">
            <a:off x="877362" y="2362458"/>
            <a:ext cx="16078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/>
          <p:cNvGrpSpPr/>
          <p:nvPr/>
        </p:nvGrpSpPr>
        <p:grpSpPr>
          <a:xfrm rot="5400000">
            <a:off x="2561574" y="2287654"/>
            <a:ext cx="286970" cy="149609"/>
            <a:chOff x="1013846" y="2566328"/>
            <a:chExt cx="286970" cy="149609"/>
          </a:xfrm>
        </p:grpSpPr>
        <p:sp>
          <p:nvSpPr>
            <p:cNvPr id="55" name="Rectangle 54"/>
            <p:cNvSpPr/>
            <p:nvPr/>
          </p:nvSpPr>
          <p:spPr>
            <a:xfrm>
              <a:off x="1013846" y="2566328"/>
              <a:ext cx="286969" cy="1496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1013847" y="2566328"/>
              <a:ext cx="286969" cy="0"/>
            </a:xfrm>
            <a:prstGeom prst="line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7" name="Connecteur droit 56"/>
          <p:cNvCxnSpPr>
            <a:stCxn id="61" idx="6"/>
            <a:endCxn id="62" idx="2"/>
          </p:cNvCxnSpPr>
          <p:nvPr/>
        </p:nvCxnSpPr>
        <p:spPr>
          <a:xfrm>
            <a:off x="3179811" y="2362458"/>
            <a:ext cx="486378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/>
          <p:cNvSpPr/>
          <p:nvPr/>
        </p:nvSpPr>
        <p:spPr>
          <a:xfrm>
            <a:off x="2940650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Ellipse 61"/>
          <p:cNvSpPr/>
          <p:nvPr/>
        </p:nvSpPr>
        <p:spPr>
          <a:xfrm>
            <a:off x="3666189" y="224287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222723" y="2094390"/>
                <a:ext cx="413255" cy="277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/>
                            </a:rPr>
                            <m:t>𝑒𝑞</m:t>
                          </m:r>
                        </m:sup>
                      </m:sSubSup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723" y="2094390"/>
                <a:ext cx="413255" cy="2777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>
            <a:stCxn id="61" idx="2"/>
            <a:endCxn id="55" idx="0"/>
          </p:cNvCxnSpPr>
          <p:nvPr/>
        </p:nvCxnSpPr>
        <p:spPr>
          <a:xfrm flipH="1">
            <a:off x="2779864" y="2362458"/>
            <a:ext cx="16078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60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 flipH="1">
            <a:off x="1068169" y="2042973"/>
            <a:ext cx="398" cy="8429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7263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7263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>
            <a:stCxn id="4" idx="1"/>
            <a:endCxn id="67" idx="5"/>
          </p:cNvCxnSpPr>
          <p:nvPr/>
        </p:nvCxnSpPr>
        <p:spPr>
          <a:xfrm flipH="1" flipV="1">
            <a:off x="872677" y="1687437"/>
            <a:ext cx="111333" cy="15139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>
            <a:stCxn id="4" idx="7"/>
            <a:endCxn id="68" idx="3"/>
          </p:cNvCxnSpPr>
          <p:nvPr/>
        </p:nvCxnSpPr>
        <p:spPr>
          <a:xfrm flipV="1">
            <a:off x="1153123" y="1687436"/>
            <a:ext cx="99478" cy="151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68" idx="2"/>
            <a:endCxn id="67" idx="6"/>
          </p:cNvCxnSpPr>
          <p:nvPr/>
        </p:nvCxnSpPr>
        <p:spPr>
          <a:xfrm flipH="1">
            <a:off x="907701" y="1602880"/>
            <a:ext cx="309876" cy="1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986" y="1803812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668540" y="148330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1217577" y="148329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93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>
            <a:stCxn id="4" idx="4"/>
            <a:endCxn id="10" idx="0"/>
          </p:cNvCxnSpPr>
          <p:nvPr/>
        </p:nvCxnSpPr>
        <p:spPr>
          <a:xfrm>
            <a:off x="1068168" y="1994211"/>
            <a:ext cx="1" cy="12987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924684" y="2124088"/>
            <a:ext cx="286969" cy="1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H="1">
            <a:off x="924685" y="2124088"/>
            <a:ext cx="286969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>
            <a:stCxn id="16" idx="2"/>
            <a:endCxn id="4" idx="6"/>
          </p:cNvCxnSpPr>
          <p:nvPr/>
        </p:nvCxnSpPr>
        <p:spPr>
          <a:xfrm flipH="1">
            <a:off x="1187748" y="1874631"/>
            <a:ext cx="35991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/>
          <p:cNvCxnSpPr/>
          <p:nvPr/>
        </p:nvCxnSpPr>
        <p:spPr>
          <a:xfrm flipH="1" flipV="1">
            <a:off x="5868144" y="1796938"/>
            <a:ext cx="43375" cy="27752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948587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1547664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Ellipse 67"/>
          <p:cNvSpPr/>
          <p:nvPr/>
        </p:nvSpPr>
        <p:spPr>
          <a:xfrm>
            <a:off x="2748663" y="105913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Ellipse 68"/>
          <p:cNvSpPr/>
          <p:nvPr/>
        </p:nvSpPr>
        <p:spPr>
          <a:xfrm>
            <a:off x="3718303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Ellipse 15"/>
          <p:cNvSpPr/>
          <p:nvPr/>
        </p:nvSpPr>
        <p:spPr>
          <a:xfrm>
            <a:off x="1547664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Ellipse 16"/>
          <p:cNvSpPr/>
          <p:nvPr/>
        </p:nvSpPr>
        <p:spPr>
          <a:xfrm>
            <a:off x="1547663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Ellipse 17"/>
          <p:cNvSpPr/>
          <p:nvPr/>
        </p:nvSpPr>
        <p:spPr>
          <a:xfrm>
            <a:off x="2748663" y="13297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Ellipse 18"/>
          <p:cNvSpPr/>
          <p:nvPr/>
        </p:nvSpPr>
        <p:spPr>
          <a:xfrm>
            <a:off x="2748663" y="1625774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1" name="Ellipse 20"/>
          <p:cNvSpPr/>
          <p:nvPr/>
        </p:nvSpPr>
        <p:spPr>
          <a:xfrm>
            <a:off x="2748663" y="1896146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Ellipse 21"/>
          <p:cNvSpPr/>
          <p:nvPr/>
        </p:nvSpPr>
        <p:spPr>
          <a:xfrm>
            <a:off x="2748663" y="2202067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3" name="Ellipse 22"/>
          <p:cNvSpPr/>
          <p:nvPr/>
        </p:nvSpPr>
        <p:spPr>
          <a:xfrm>
            <a:off x="2748663" y="24682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4</a:t>
            </a:r>
            <a:r>
              <a:rPr lang="fr-FR" sz="1100" b="1" baseline="-250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7" name="Ellipse 36"/>
          <p:cNvSpPr/>
          <p:nvPr/>
        </p:nvSpPr>
        <p:spPr>
          <a:xfrm>
            <a:off x="2123728" y="1210209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Ellipse 37"/>
          <p:cNvSpPr/>
          <p:nvPr/>
        </p:nvSpPr>
        <p:spPr>
          <a:xfrm>
            <a:off x="2123728" y="175504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Ellipse 38"/>
          <p:cNvSpPr/>
          <p:nvPr/>
        </p:nvSpPr>
        <p:spPr>
          <a:xfrm>
            <a:off x="2123727" y="2299888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0" name="Connecteur droit 39"/>
          <p:cNvCxnSpPr>
            <a:stCxn id="16" idx="6"/>
            <a:endCxn id="38" idx="2"/>
          </p:cNvCxnSpPr>
          <p:nvPr/>
        </p:nvCxnSpPr>
        <p:spPr>
          <a:xfrm flipV="1">
            <a:off x="1786825" y="187462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3275856" y="1210211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Ellipse 43"/>
          <p:cNvSpPr/>
          <p:nvPr/>
        </p:nvSpPr>
        <p:spPr>
          <a:xfrm>
            <a:off x="3275856" y="175505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Ellipse 44"/>
          <p:cNvSpPr/>
          <p:nvPr/>
        </p:nvSpPr>
        <p:spPr>
          <a:xfrm>
            <a:off x="3275855" y="2299890"/>
            <a:ext cx="239161" cy="23916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5</a:t>
            </a:r>
            <a:r>
              <a:rPr lang="fr-FR" sz="1200" b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6" name="Connecteur droit 45"/>
          <p:cNvCxnSpPr>
            <a:stCxn id="19" idx="2"/>
            <a:endCxn id="38" idx="6"/>
          </p:cNvCxnSpPr>
          <p:nvPr/>
        </p:nvCxnSpPr>
        <p:spPr>
          <a:xfrm flipH="1">
            <a:off x="2362889" y="174535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>
            <a:stCxn id="21" idx="2"/>
            <a:endCxn id="38" idx="6"/>
          </p:cNvCxnSpPr>
          <p:nvPr/>
        </p:nvCxnSpPr>
        <p:spPr>
          <a:xfrm flipH="1" flipV="1">
            <a:off x="2362889" y="187462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 flipH="1">
            <a:off x="2362889" y="2311954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2362889" y="2441228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2358597" y="1200515"/>
            <a:ext cx="385774" cy="129274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2358597" y="1329789"/>
            <a:ext cx="385774" cy="14109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stCxn id="4" idx="5"/>
            <a:endCxn id="17" idx="1"/>
          </p:cNvCxnSpPr>
          <p:nvPr/>
        </p:nvCxnSpPr>
        <p:spPr>
          <a:xfrm>
            <a:off x="1152724" y="1959187"/>
            <a:ext cx="429963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>
            <a:stCxn id="67" idx="6"/>
            <a:endCxn id="37" idx="2"/>
          </p:cNvCxnSpPr>
          <p:nvPr/>
        </p:nvCxnSpPr>
        <p:spPr>
          <a:xfrm flipV="1">
            <a:off x="1786825" y="1329790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/>
          <p:cNvCxnSpPr>
            <a:stCxn id="43" idx="2"/>
            <a:endCxn id="68" idx="6"/>
          </p:cNvCxnSpPr>
          <p:nvPr/>
        </p:nvCxnSpPr>
        <p:spPr>
          <a:xfrm flipH="1" flipV="1">
            <a:off x="2987824" y="1178717"/>
            <a:ext cx="288032" cy="151075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/>
          <p:cNvCxnSpPr>
            <a:stCxn id="43" idx="2"/>
            <a:endCxn id="18" idx="6"/>
          </p:cNvCxnSpPr>
          <p:nvPr/>
        </p:nvCxnSpPr>
        <p:spPr>
          <a:xfrm flipH="1">
            <a:off x="2987824" y="1329792"/>
            <a:ext cx="288032" cy="119579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/>
          <p:cNvCxnSpPr>
            <a:stCxn id="44" idx="2"/>
            <a:endCxn id="19" idx="6"/>
          </p:cNvCxnSpPr>
          <p:nvPr/>
        </p:nvCxnSpPr>
        <p:spPr>
          <a:xfrm flipH="1" flipV="1">
            <a:off x="2987824" y="1745355"/>
            <a:ext cx="288032" cy="12927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/>
          <p:cNvCxnSpPr>
            <a:stCxn id="44" idx="2"/>
            <a:endCxn id="21" idx="6"/>
          </p:cNvCxnSpPr>
          <p:nvPr/>
        </p:nvCxnSpPr>
        <p:spPr>
          <a:xfrm flipH="1">
            <a:off x="2987824" y="1874631"/>
            <a:ext cx="288032" cy="14109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/>
          <p:cNvCxnSpPr>
            <a:stCxn id="45" idx="2"/>
            <a:endCxn id="22" idx="6"/>
          </p:cNvCxnSpPr>
          <p:nvPr/>
        </p:nvCxnSpPr>
        <p:spPr>
          <a:xfrm flipH="1" flipV="1">
            <a:off x="2987824" y="2321648"/>
            <a:ext cx="288031" cy="97823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/>
          <p:cNvCxnSpPr>
            <a:stCxn id="45" idx="2"/>
            <a:endCxn id="23" idx="6"/>
          </p:cNvCxnSpPr>
          <p:nvPr/>
        </p:nvCxnSpPr>
        <p:spPr>
          <a:xfrm flipH="1">
            <a:off x="2987824" y="2419471"/>
            <a:ext cx="288031" cy="16840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>
            <a:stCxn id="67" idx="3"/>
            <a:endCxn id="4" idx="7"/>
          </p:cNvCxnSpPr>
          <p:nvPr/>
        </p:nvCxnSpPr>
        <p:spPr>
          <a:xfrm flipH="1">
            <a:off x="1152724" y="1414348"/>
            <a:ext cx="42996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stCxn id="17" idx="6"/>
            <a:endCxn id="39" idx="2"/>
          </p:cNvCxnSpPr>
          <p:nvPr/>
        </p:nvCxnSpPr>
        <p:spPr>
          <a:xfrm flipV="1">
            <a:off x="1786824" y="2419469"/>
            <a:ext cx="336903" cy="2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/>
          <p:cNvCxnSpPr>
            <a:stCxn id="69" idx="2"/>
            <a:endCxn id="44" idx="6"/>
          </p:cNvCxnSpPr>
          <p:nvPr/>
        </p:nvCxnSpPr>
        <p:spPr>
          <a:xfrm flipH="1">
            <a:off x="3515017" y="1874631"/>
            <a:ext cx="203286" cy="0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>
            <a:stCxn id="69" idx="1"/>
            <a:endCxn id="43" idx="5"/>
          </p:cNvCxnSpPr>
          <p:nvPr/>
        </p:nvCxnSpPr>
        <p:spPr>
          <a:xfrm flipH="1" flipV="1">
            <a:off x="3479993" y="1414348"/>
            <a:ext cx="273334" cy="375726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/>
          <p:cNvCxnSpPr>
            <a:stCxn id="69" idx="3"/>
            <a:endCxn id="45" idx="7"/>
          </p:cNvCxnSpPr>
          <p:nvPr/>
        </p:nvCxnSpPr>
        <p:spPr>
          <a:xfrm flipH="1">
            <a:off x="3479992" y="1959187"/>
            <a:ext cx="273335" cy="375727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95822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Affichage à l'écran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13</cp:revision>
  <dcterms:created xsi:type="dcterms:W3CDTF">2018-01-25T09:22:51Z</dcterms:created>
  <dcterms:modified xsi:type="dcterms:W3CDTF">2019-04-13T06:09:50Z</dcterms:modified>
</cp:coreProperties>
</file>