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20" d="100"/>
          <a:sy n="120" d="100"/>
        </p:scale>
        <p:origin x="-560" y="-16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84F8897E-39E5-4980-B930-8BD83ABEC0BF}"/>
              </a:ext>
            </a:extLst>
          </p:cNvPr>
          <p:cNvSpPr/>
          <p:nvPr/>
        </p:nvSpPr>
        <p:spPr>
          <a:xfrm flipH="1">
            <a:off x="6754037" y="3460346"/>
            <a:ext cx="187611" cy="1408814"/>
          </a:xfrm>
          <a:custGeom>
            <a:avLst/>
            <a:gdLst>
              <a:gd name="connsiteX0" fmla="*/ 10633 w 10633"/>
              <a:gd name="connsiteY0" fmla="*/ 0 h 1408814"/>
              <a:gd name="connsiteX1" fmla="*/ 0 w 10633"/>
              <a:gd name="connsiteY1" fmla="*/ 1408814 h 1408814"/>
              <a:gd name="connsiteX2" fmla="*/ 0 w 10633"/>
              <a:gd name="connsiteY2" fmla="*/ 1408814 h 1408814"/>
              <a:gd name="connsiteX0" fmla="*/ 172528 w 172528"/>
              <a:gd name="connsiteY0" fmla="*/ 0 h 1408814"/>
              <a:gd name="connsiteX1" fmla="*/ 161895 w 172528"/>
              <a:gd name="connsiteY1" fmla="*/ 1408814 h 1408814"/>
              <a:gd name="connsiteX2" fmla="*/ 161895 w 172528"/>
              <a:gd name="connsiteY2" fmla="*/ 1408814 h 1408814"/>
              <a:gd name="connsiteX0" fmla="*/ 233916 w 233916"/>
              <a:gd name="connsiteY0" fmla="*/ 0 h 1506520"/>
              <a:gd name="connsiteX1" fmla="*/ 223283 w 233916"/>
              <a:gd name="connsiteY1" fmla="*/ 1408814 h 1506520"/>
              <a:gd name="connsiteX2" fmla="*/ 0 w 233916"/>
              <a:gd name="connsiteY2" fmla="*/ 1382232 h 1506520"/>
              <a:gd name="connsiteX0" fmla="*/ 163955 w 163955"/>
              <a:gd name="connsiteY0" fmla="*/ 0 h 1408814"/>
              <a:gd name="connsiteX1" fmla="*/ 153322 w 163955"/>
              <a:gd name="connsiteY1" fmla="*/ 1408814 h 1408814"/>
              <a:gd name="connsiteX0" fmla="*/ 239819 w 239819"/>
              <a:gd name="connsiteY0" fmla="*/ 0 h 1408814"/>
              <a:gd name="connsiteX1" fmla="*/ 229186 w 239819"/>
              <a:gd name="connsiteY1" fmla="*/ 1408814 h 1408814"/>
              <a:gd name="connsiteX0" fmla="*/ 303682 w 303682"/>
              <a:gd name="connsiteY0" fmla="*/ 0 h 1408814"/>
              <a:gd name="connsiteX1" fmla="*/ 293049 w 303682"/>
              <a:gd name="connsiteY1" fmla="*/ 1408814 h 140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3682" h="1408814">
                <a:moveTo>
                  <a:pt x="303682" y="0"/>
                </a:moveTo>
                <a:cubicBezTo>
                  <a:pt x="-78205" y="624220"/>
                  <a:pt x="-119848" y="747824"/>
                  <a:pt x="293049" y="1408814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80A9A3A-00AD-4184-8256-F26DBE43D9FC}"/>
              </a:ext>
            </a:extLst>
          </p:cNvPr>
          <p:cNvSpPr/>
          <p:nvPr/>
        </p:nvSpPr>
        <p:spPr>
          <a:xfrm>
            <a:off x="6516216" y="3444949"/>
            <a:ext cx="187611" cy="1408814"/>
          </a:xfrm>
          <a:custGeom>
            <a:avLst/>
            <a:gdLst>
              <a:gd name="connsiteX0" fmla="*/ 10633 w 10633"/>
              <a:gd name="connsiteY0" fmla="*/ 0 h 1408814"/>
              <a:gd name="connsiteX1" fmla="*/ 0 w 10633"/>
              <a:gd name="connsiteY1" fmla="*/ 1408814 h 1408814"/>
              <a:gd name="connsiteX2" fmla="*/ 0 w 10633"/>
              <a:gd name="connsiteY2" fmla="*/ 1408814 h 1408814"/>
              <a:gd name="connsiteX0" fmla="*/ 172528 w 172528"/>
              <a:gd name="connsiteY0" fmla="*/ 0 h 1408814"/>
              <a:gd name="connsiteX1" fmla="*/ 161895 w 172528"/>
              <a:gd name="connsiteY1" fmla="*/ 1408814 h 1408814"/>
              <a:gd name="connsiteX2" fmla="*/ 161895 w 172528"/>
              <a:gd name="connsiteY2" fmla="*/ 1408814 h 1408814"/>
              <a:gd name="connsiteX0" fmla="*/ 233916 w 233916"/>
              <a:gd name="connsiteY0" fmla="*/ 0 h 1506520"/>
              <a:gd name="connsiteX1" fmla="*/ 223283 w 233916"/>
              <a:gd name="connsiteY1" fmla="*/ 1408814 h 1506520"/>
              <a:gd name="connsiteX2" fmla="*/ 0 w 233916"/>
              <a:gd name="connsiteY2" fmla="*/ 1382232 h 1506520"/>
              <a:gd name="connsiteX0" fmla="*/ 163955 w 163955"/>
              <a:gd name="connsiteY0" fmla="*/ 0 h 1408814"/>
              <a:gd name="connsiteX1" fmla="*/ 153322 w 163955"/>
              <a:gd name="connsiteY1" fmla="*/ 1408814 h 1408814"/>
              <a:gd name="connsiteX0" fmla="*/ 239819 w 239819"/>
              <a:gd name="connsiteY0" fmla="*/ 0 h 1408814"/>
              <a:gd name="connsiteX1" fmla="*/ 229186 w 239819"/>
              <a:gd name="connsiteY1" fmla="*/ 1408814 h 1408814"/>
              <a:gd name="connsiteX0" fmla="*/ 303682 w 303682"/>
              <a:gd name="connsiteY0" fmla="*/ 0 h 1408814"/>
              <a:gd name="connsiteX1" fmla="*/ 293049 w 303682"/>
              <a:gd name="connsiteY1" fmla="*/ 1408814 h 140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3682" h="1408814">
                <a:moveTo>
                  <a:pt x="303682" y="0"/>
                </a:moveTo>
                <a:cubicBezTo>
                  <a:pt x="-78205" y="624220"/>
                  <a:pt x="-119848" y="747824"/>
                  <a:pt x="293049" y="1408814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r>
              <a:rPr lang="fr-FR" sz="1400" b="1" baseline="-25000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692947" y="225477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692947" y="2254771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82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r>
              <a:rPr lang="fr-FR" sz="1400" b="1" baseline="-25000" dirty="0">
                <a:solidFill>
                  <a:schemeClr val="accent4"/>
                </a:solidFill>
              </a:rPr>
              <a:t>a</a:t>
            </a: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691680" y="18115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r>
              <a:rPr lang="fr-FR" sz="1400" b="1" baseline="-25000" dirty="0">
                <a:solidFill>
                  <a:schemeClr val="accent4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1979712" y="1407804"/>
                <a:ext cx="112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0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𝑎𝑏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407804"/>
                <a:ext cx="1122550" cy="586956"/>
              </a:xfrm>
              <a:prstGeom prst="rect">
                <a:avLst/>
              </a:prstGeom>
              <a:blipFill rotWithShape="1">
                <a:blip r:embed="rId5"/>
                <a:stretch>
                  <a:fillRect r="-5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979712" y="2013735"/>
                <a:ext cx="1134734" cy="585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0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a:rPr lang="fr-FR" sz="105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050" b="0" i="1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013735"/>
                <a:ext cx="1134734" cy="5855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>
            <a:extLst>
              <a:ext uri="{FF2B5EF4-FFF2-40B4-BE49-F238E27FC236}">
                <a16:creationId xmlns:a16="http://schemas.microsoft.com/office/drawing/2014/main" id="{F025C41A-F0E3-485C-B193-FF2B5A33C0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91" y="2889111"/>
            <a:ext cx="2283777" cy="1227837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4F212A61-5800-4823-8655-3647D93248BD}"/>
              </a:ext>
            </a:extLst>
          </p:cNvPr>
          <p:cNvSpPr/>
          <p:nvPr/>
        </p:nvSpPr>
        <p:spPr>
          <a:xfrm>
            <a:off x="5148064" y="328498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D546FAF-DA52-4EC5-9BB1-08817A52C215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E727FF1-F027-4A4C-9C2D-B0CA315CF02F}"/>
              </a:ext>
            </a:extLst>
          </p:cNvPr>
          <p:cNvCxnSpPr>
            <a:stCxn id="24" idx="4"/>
            <a:endCxn id="30" idx="0"/>
          </p:cNvCxnSpPr>
          <p:nvPr/>
        </p:nvCxnSpPr>
        <p:spPr>
          <a:xfrm>
            <a:off x="5292080" y="3573016"/>
            <a:ext cx="0" cy="1152128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6CB0288-E3B7-48D7-8FCF-EF5BE2DC4A6D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5436096" y="3429000"/>
            <a:ext cx="1152128" cy="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61CE70E-53FA-4118-9DEF-F04EA875F704}"/>
              </a:ext>
            </a:extLst>
          </p:cNvPr>
          <p:cNvCxnSpPr>
            <a:cxnSpLocks/>
          </p:cNvCxnSpPr>
          <p:nvPr/>
        </p:nvCxnSpPr>
        <p:spPr>
          <a:xfrm>
            <a:off x="6732240" y="3429000"/>
            <a:ext cx="936103" cy="72008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65D5D02-A4C2-4BCD-9C7C-014D7648B923}"/>
              </a:ext>
            </a:extLst>
          </p:cNvPr>
          <p:cNvCxnSpPr>
            <a:cxnSpLocks/>
          </p:cNvCxnSpPr>
          <p:nvPr/>
        </p:nvCxnSpPr>
        <p:spPr>
          <a:xfrm flipV="1">
            <a:off x="6732240" y="4149080"/>
            <a:ext cx="936103" cy="72008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6BD74FC2-4519-4E56-92E0-B34ADED4766D}"/>
              </a:ext>
            </a:extLst>
          </p:cNvPr>
          <p:cNvCxnSpPr>
            <a:cxnSpLocks/>
            <a:stCxn id="32" idx="2"/>
            <a:endCxn id="30" idx="6"/>
          </p:cNvCxnSpPr>
          <p:nvPr/>
        </p:nvCxnSpPr>
        <p:spPr>
          <a:xfrm flipH="1">
            <a:off x="5436096" y="4869160"/>
            <a:ext cx="1152128" cy="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E025AEA0-7529-4DBA-82A2-CBF40ADC74E8}"/>
              </a:ext>
            </a:extLst>
          </p:cNvPr>
          <p:cNvSpPr/>
          <p:nvPr/>
        </p:nvSpPr>
        <p:spPr>
          <a:xfrm>
            <a:off x="6588224" y="328498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DBB75C4-8D06-43DE-9AD8-95B238103ACF}"/>
              </a:ext>
            </a:extLst>
          </p:cNvPr>
          <p:cNvSpPr/>
          <p:nvPr/>
        </p:nvSpPr>
        <p:spPr>
          <a:xfrm>
            <a:off x="7524328" y="40050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0F2D137-D5FA-45B9-ABBB-AC22CF3DCC11}"/>
              </a:ext>
            </a:extLst>
          </p:cNvPr>
          <p:cNvSpPr/>
          <p:nvPr/>
        </p:nvSpPr>
        <p:spPr>
          <a:xfrm>
            <a:off x="6588224" y="472514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AFAB543C-649B-44A7-9BE5-BE90FB60497B}"/>
                  </a:ext>
                </a:extLst>
              </p:cNvPr>
              <p:cNvSpPr txBox="1"/>
              <p:nvPr/>
            </p:nvSpPr>
            <p:spPr>
              <a:xfrm>
                <a:off x="5886869" y="3172422"/>
                <a:ext cx="2505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AFAB543C-649B-44A7-9BE5-BE90FB604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869" y="3172422"/>
                <a:ext cx="250581" cy="246221"/>
              </a:xfrm>
              <a:prstGeom prst="rect">
                <a:avLst/>
              </a:prstGeom>
              <a:blipFill>
                <a:blip r:embed="rId8"/>
                <a:stretch>
                  <a:fillRect l="-19512" r="-7317" b="-146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5552B279-0E07-46AA-A365-AAAA8C61D8C0}"/>
                  </a:ext>
                </a:extLst>
              </p:cNvPr>
              <p:cNvSpPr txBox="1"/>
              <p:nvPr/>
            </p:nvSpPr>
            <p:spPr>
              <a:xfrm>
                <a:off x="5892055" y="4602226"/>
                <a:ext cx="2505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5552B279-0E07-46AA-A365-AAAA8C61D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055" y="4602226"/>
                <a:ext cx="250581" cy="246221"/>
              </a:xfrm>
              <a:prstGeom prst="rect">
                <a:avLst/>
              </a:prstGeom>
              <a:blipFill>
                <a:blip r:embed="rId9"/>
                <a:stretch>
                  <a:fillRect l="-19512" r="-7317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767D75D4-ACDB-4F5A-BA86-8182CC142800}"/>
                  </a:ext>
                </a:extLst>
              </p:cNvPr>
              <p:cNvSpPr txBox="1"/>
              <p:nvPr/>
            </p:nvSpPr>
            <p:spPr>
              <a:xfrm>
                <a:off x="5310805" y="4025969"/>
                <a:ext cx="2505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767D75D4-ACDB-4F5A-BA86-8182CC14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805" y="4025969"/>
                <a:ext cx="250581" cy="246221"/>
              </a:xfrm>
              <a:prstGeom prst="rect">
                <a:avLst/>
              </a:prstGeom>
              <a:blipFill>
                <a:blip r:embed="rId10"/>
                <a:stretch>
                  <a:fillRect l="-17073" r="-7317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5A83AD7D-8CFC-48DD-B226-CC91686B5134}"/>
                  </a:ext>
                </a:extLst>
              </p:cNvPr>
              <p:cNvSpPr txBox="1"/>
              <p:nvPr/>
            </p:nvSpPr>
            <p:spPr>
              <a:xfrm>
                <a:off x="6237222" y="4025969"/>
                <a:ext cx="2505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5A83AD7D-8CFC-48DD-B226-CC91686B5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22" y="4025969"/>
                <a:ext cx="250581" cy="246221"/>
              </a:xfrm>
              <a:prstGeom prst="rect">
                <a:avLst/>
              </a:prstGeom>
              <a:blipFill>
                <a:blip r:embed="rId11"/>
                <a:stretch>
                  <a:fillRect l="-17073" r="-7317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9FED2D89-A4B8-4F45-9937-BBD276A79AF8}"/>
                  </a:ext>
                </a:extLst>
              </p:cNvPr>
              <p:cNvSpPr txBox="1"/>
              <p:nvPr/>
            </p:nvSpPr>
            <p:spPr>
              <a:xfrm>
                <a:off x="6982406" y="4041642"/>
                <a:ext cx="2505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9FED2D89-A4B8-4F45-9937-BBD276A79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06" y="4041642"/>
                <a:ext cx="250581" cy="246221"/>
              </a:xfrm>
              <a:prstGeom prst="rect">
                <a:avLst/>
              </a:prstGeom>
              <a:blipFill>
                <a:blip r:embed="rId12"/>
                <a:stretch>
                  <a:fillRect l="-16667" r="-4762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3AA0FD31-71FA-4EF3-B68A-B016D49D3792}"/>
                  </a:ext>
                </a:extLst>
              </p:cNvPr>
              <p:cNvSpPr txBox="1"/>
              <p:nvPr/>
            </p:nvSpPr>
            <p:spPr>
              <a:xfrm>
                <a:off x="7186984" y="3542819"/>
                <a:ext cx="2505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3AA0FD31-71FA-4EF3-B68A-B016D49D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984" y="3542819"/>
                <a:ext cx="250581" cy="246221"/>
              </a:xfrm>
              <a:prstGeom prst="rect">
                <a:avLst/>
              </a:prstGeom>
              <a:blipFill>
                <a:blip r:embed="rId13"/>
                <a:stretch>
                  <a:fillRect l="-19512" r="-7317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EFA5D9B4-593A-48A2-AA99-B96DB8D5C322}"/>
                  </a:ext>
                </a:extLst>
              </p:cNvPr>
              <p:cNvSpPr txBox="1"/>
              <p:nvPr/>
            </p:nvSpPr>
            <p:spPr>
              <a:xfrm>
                <a:off x="7212214" y="4509120"/>
                <a:ext cx="2458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EFA5D9B4-593A-48A2-AA99-B96DB8D5C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214" y="4509120"/>
                <a:ext cx="245837" cy="246221"/>
              </a:xfrm>
              <a:prstGeom prst="rect">
                <a:avLst/>
              </a:prstGeom>
              <a:blipFill>
                <a:blip r:embed="rId14"/>
                <a:stretch>
                  <a:fillRect l="-17500" r="-7500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Affichage à l'écran (4:3)</PresentationFormat>
  <Paragraphs>108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37</cp:revision>
  <dcterms:created xsi:type="dcterms:W3CDTF">2018-03-22T21:06:39Z</dcterms:created>
  <dcterms:modified xsi:type="dcterms:W3CDTF">2019-02-11T22:04:04Z</dcterms:modified>
</cp:coreProperties>
</file>