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58" r:id="rId7"/>
    <p:sldId id="263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>
        <p:scale>
          <a:sx n="190" d="100"/>
          <a:sy n="190" d="100"/>
        </p:scale>
        <p:origin x="-72" y="8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30/03/2018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30/03/2018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30/03/2018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30/03/2018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30/03/2018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30/03/2018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30/03/2018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395536" y="1187843"/>
            <a:ext cx="1296144" cy="1377062"/>
            <a:chOff x="395536" y="1187843"/>
            <a:chExt cx="1296144" cy="137706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1475656" y="1187843"/>
            <a:ext cx="1296144" cy="1377062"/>
            <a:chOff x="395536" y="1187843"/>
            <a:chExt cx="1296144" cy="1377062"/>
          </a:xfrm>
        </p:grpSpPr>
        <p:grpSp>
          <p:nvGrpSpPr>
            <p:cNvPr id="23" name="Groupe 22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1" name="Connecteur droit avec flèche 30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Arc 24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5" y="2671650"/>
            <a:ext cx="4498917" cy="11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555776" y="1412776"/>
            <a:ext cx="1152128" cy="1152128"/>
          </a:xfrm>
          <a:prstGeom prst="arc">
            <a:avLst>
              <a:gd name="adj1" fmla="val 19832481"/>
              <a:gd name="adj2" fmla="val 20531628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8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5936" y="2039568"/>
            <a:ext cx="1008112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Couple moteur calculé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7176" y="2143874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?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1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uble flèche horizontale 3"/>
              <p:cNvSpPr/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 smtClean="0">
                    <a:solidFill>
                      <a:sysClr val="windowText" lastClr="000000"/>
                    </a:solidFill>
                  </a:rPr>
                  <a:t>Détermination de la compensation en effort</a:t>
                </a: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Erreur due à la mesure du  poids lors de la compensation  : 0,4%</a:t>
                </a:r>
              </a:p>
              <a:p>
                <a:pPr algn="ctr"/>
                <a:endParaRPr lang="fr-FR" sz="105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Méthode de compensation du poids : </a:t>
                </a:r>
              </a:p>
              <a:p>
                <a:pPr algn="ctr"/>
                <a:r>
                  <a:rPr lang="fr-FR" sz="1000" dirty="0">
                    <a:solidFill>
                      <a:schemeClr val="tx1"/>
                    </a:solidFill>
                  </a:rPr>
                  <a:t>Pour compenser le pesanteur, il faudra donc retrancher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20</m:t>
                        </m:r>
                      </m:sub>
                    </m:sSub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000" dirty="0">
                    <a:solidFill>
                      <a:schemeClr val="tx1"/>
                    </a:solidFill>
                  </a:rPr>
                  <a:t>à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fr-FR" sz="10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mesurée </a:t>
                </a:r>
                <a:r>
                  <a:rPr lang="fr-FR" sz="1000" dirty="0">
                    <a:solidFill>
                      <a:schemeClr val="tx1"/>
                    </a:solidFill>
                  </a:rPr>
                  <a:t>sous  </a:t>
                </a:r>
                <a:r>
                  <a:rPr lang="fr-FR" sz="1000" dirty="0" smtClean="0">
                    <a:solidFill>
                      <a:schemeClr val="tx1"/>
                    </a:solidFill>
                  </a:rPr>
                  <a:t>« charge ». 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Double flèche horizonta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28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Double flèche horizontale 3"/>
          <p:cNvSpPr/>
          <p:nvPr/>
        </p:nvSpPr>
        <p:spPr>
          <a:xfrm>
            <a:off x="3923928" y="1472978"/>
            <a:ext cx="3096343" cy="2194730"/>
          </a:xfrm>
          <a:prstGeom prst="leftRightArrow">
            <a:avLst>
              <a:gd name="adj1" fmla="val 75253"/>
              <a:gd name="adj2" fmla="val 22762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Détermination de la compensation en effort</a:t>
            </a: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Erreur due à la mesure du  poids lors de la compensation  : </a:t>
            </a:r>
          </a:p>
          <a:p>
            <a:pPr algn="ctr"/>
            <a:endParaRPr lang="fr-FR" sz="105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Méthode de compensation du poids : </a:t>
            </a:r>
          </a:p>
          <a:p>
            <a:pPr algn="ctr"/>
            <a:r>
              <a:rPr lang="fr-FR" sz="1000" smtClean="0">
                <a:solidFill>
                  <a:schemeClr val="tx1"/>
                </a:solidFill>
              </a:rPr>
              <a:t> 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8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000" b="1" dirty="0" smtClean="0">
                    <a:solidFill>
                      <a:sysClr val="windowText" lastClr="000000"/>
                    </a:solidFill>
                  </a:rPr>
                  <a:t>Couple moteur calculé</a:t>
                </a:r>
              </a:p>
              <a:p>
                <a:pPr algn="ctr"/>
                <a:endParaRPr lang="fr-FR" sz="10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𝟔𝟔</m:t>
                          </m:r>
                        </m:den>
                      </m:f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𝟔</m:t>
                      </m:r>
                      <m:r>
                        <a:rPr lang="fr-FR" sz="10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50037" y="2143874"/>
            <a:ext cx="11833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</a:t>
            </a:r>
          </a:p>
          <a:p>
            <a:pPr algn="ctr"/>
            <a:endParaRPr lang="fr-F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OUI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𝟏𝟎</m:t>
                      </m:r>
                      <m:r>
                        <a:rPr lang="fr-FR" sz="1200" b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2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200" b="1" dirty="0" smtClean="0">
                    <a:solidFill>
                      <a:sysClr val="windowText" lastClr="000000"/>
                    </a:solidFill>
                  </a:rPr>
                  <a:t>Le couple étant calculé dans une configuration particulière, un couple supérieur peut être nécessaire.</a:t>
                </a:r>
                <a:endParaRPr lang="fr-FR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  <a:blipFill rotWithShape="1">
                <a:blip r:embed="rId5"/>
                <a:stretch>
                  <a:fillRect r="-1078" b="-4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6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3"/>
                </a:solidFill>
              </a:rPr>
              <a:t>3</a:t>
            </a:r>
            <a:endParaRPr lang="fr-FR" sz="1400" b="1" dirty="0">
              <a:solidFill>
                <a:schemeClr val="accent3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4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fr-F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539552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1286635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2033718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2780801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3548906" y="1796852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971600" y="1348285"/>
            <a:ext cx="2736304" cy="100059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 rot="18900000">
            <a:off x="2189750" y="1038546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/>
                                    </a:rPr>
                                    <m:t>ext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→4</m:t>
                                  </m:r>
                                </m:e>
                              </m:d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400">
                                          <a:latin typeface="Cambria Math"/>
                                        </a:rPr>
                                        <m:t>ext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→4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/>
          <p:cNvSpPr txBox="1"/>
          <p:nvPr/>
        </p:nvSpPr>
        <p:spPr>
          <a:xfrm>
            <a:off x="2780801" y="79484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Pesanteur</a:t>
            </a:r>
            <a:endParaRPr lang="fr-F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3"/>
                </a:solidFill>
              </a:rPr>
              <a:t>3</a:t>
            </a:r>
            <a:endParaRPr lang="fr-FR" sz="1400" b="1" dirty="0">
              <a:solidFill>
                <a:schemeClr val="accent3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4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fr-F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/>
              <p:cNvSpPr txBox="1"/>
              <p:nvPr/>
            </p:nvSpPr>
            <p:spPr>
              <a:xfrm rot="2700000">
                <a:off x="583745" y="2358459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583745" y="2358459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/>
              <p:cNvSpPr txBox="1"/>
              <p:nvPr/>
            </p:nvSpPr>
            <p:spPr>
              <a:xfrm rot="2700000">
                <a:off x="1329193" y="2358459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1329193" y="2358459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/>
              <p:cNvSpPr txBox="1"/>
              <p:nvPr/>
            </p:nvSpPr>
            <p:spPr>
              <a:xfrm rot="2700000">
                <a:off x="2076276" y="2358459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076276" y="2358459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/>
              <p:cNvSpPr txBox="1"/>
              <p:nvPr/>
            </p:nvSpPr>
            <p:spPr>
              <a:xfrm rot="2700000">
                <a:off x="2800789" y="2358459"/>
                <a:ext cx="9501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800789" y="2358459"/>
                <a:ext cx="950132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28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40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>
            <a:stCxn id="7" idx="1"/>
            <a:endCxn id="8" idx="7"/>
          </p:cNvCxnSpPr>
          <p:nvPr/>
        </p:nvCxnSpPr>
        <p:spPr>
          <a:xfrm rot="16200000" flipV="1">
            <a:off x="1943708" y="481051"/>
            <a:ext cx="12700" cy="2748658"/>
          </a:xfrm>
          <a:prstGeom prst="curvedConnector3">
            <a:avLst>
              <a:gd name="adj1" fmla="val 2132134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401732" y="1340768"/>
            <a:ext cx="1083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Liaison à définir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5676875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443</Words>
  <Application>Microsoft Office PowerPoint</Application>
  <PresentationFormat>Affichage à l'écran (4:3)</PresentationFormat>
  <Paragraphs>82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29</cp:revision>
  <dcterms:created xsi:type="dcterms:W3CDTF">2018-03-22T21:06:39Z</dcterms:created>
  <dcterms:modified xsi:type="dcterms:W3CDTF">2018-03-30T12:22:55Z</dcterms:modified>
</cp:coreProperties>
</file>