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8" r:id="rId4"/>
    <p:sldId id="261" r:id="rId5"/>
    <p:sldId id="267" r:id="rId6"/>
    <p:sldId id="263" r:id="rId7"/>
    <p:sldId id="259" r:id="rId8"/>
    <p:sldId id="257" r:id="rId9"/>
    <p:sldId id="260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50" d="100"/>
          <a:sy n="50" d="100"/>
        </p:scale>
        <p:origin x="588" y="1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7B02AD-AC82-4920-8679-CCBF88F93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/>
          <a:stretch/>
        </p:blipFill>
        <p:spPr>
          <a:xfrm>
            <a:off x="3309937" y="666427"/>
            <a:ext cx="5572125" cy="557721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3B88563-3111-475B-8C92-A6A37877ECCA}"/>
              </a:ext>
            </a:extLst>
          </p:cNvPr>
          <p:cNvSpPr/>
          <p:nvPr/>
        </p:nvSpPr>
        <p:spPr>
          <a:xfrm>
            <a:off x="4800600" y="4991316"/>
            <a:ext cx="422331" cy="4223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A17C55-4BF1-40A2-A8AC-8D59CC7D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95" y="736816"/>
            <a:ext cx="1412335" cy="112986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20DD2B9-FA65-4D13-8D11-45834A1DABE1}"/>
              </a:ext>
            </a:extLst>
          </p:cNvPr>
          <p:cNvSpPr/>
          <p:nvPr/>
        </p:nvSpPr>
        <p:spPr>
          <a:xfrm>
            <a:off x="5966848" y="2731683"/>
            <a:ext cx="446651" cy="4466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71971AFC-E1EE-448A-8ECF-4A8F514B7DB3}"/>
              </a:ext>
            </a:extLst>
          </p:cNvPr>
          <p:cNvSpPr/>
          <p:nvPr/>
        </p:nvSpPr>
        <p:spPr>
          <a:xfrm>
            <a:off x="6135140" y="2899975"/>
            <a:ext cx="110066" cy="11006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F243B67A-7074-4D4E-A4F7-7BDF987B23FD}"/>
              </a:ext>
            </a:extLst>
          </p:cNvPr>
          <p:cNvSpPr/>
          <p:nvPr/>
        </p:nvSpPr>
        <p:spPr>
          <a:xfrm>
            <a:off x="4956732" y="5147448"/>
            <a:ext cx="110066" cy="11006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DAF2B1-120A-4D9B-B109-8A76A817F2D1}"/>
              </a:ext>
            </a:extLst>
          </p:cNvPr>
          <p:cNvSpPr txBox="1"/>
          <p:nvPr/>
        </p:nvSpPr>
        <p:spPr>
          <a:xfrm>
            <a:off x="5415560" y="4341653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3E0CA4-F163-475F-8200-7177B4602BCD}"/>
              </a:ext>
            </a:extLst>
          </p:cNvPr>
          <p:cNvSpPr txBox="1"/>
          <p:nvPr/>
        </p:nvSpPr>
        <p:spPr>
          <a:xfrm>
            <a:off x="6682396" y="3417576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2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8CAE118-AAEE-47D2-A0B1-0CB22DBEF062}"/>
              </a:ext>
            </a:extLst>
          </p:cNvPr>
          <p:cNvSpPr/>
          <p:nvPr/>
        </p:nvSpPr>
        <p:spPr>
          <a:xfrm rot="10800000">
            <a:off x="6204426" y="2800455"/>
            <a:ext cx="836613" cy="836613"/>
          </a:xfrm>
          <a:prstGeom prst="arc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7450B07-85AA-4284-832B-D66851D10939}"/>
              </a:ext>
            </a:extLst>
          </p:cNvPr>
          <p:cNvSpPr/>
          <p:nvPr/>
        </p:nvSpPr>
        <p:spPr>
          <a:xfrm flipH="1">
            <a:off x="5034731" y="4578957"/>
            <a:ext cx="836613" cy="836613"/>
          </a:xfrm>
          <a:prstGeom prst="arc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5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409</Words>
  <Application>Microsoft Office PowerPoint</Application>
  <PresentationFormat>Grand écran</PresentationFormat>
  <Paragraphs>157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Thème Office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47</cp:revision>
  <dcterms:created xsi:type="dcterms:W3CDTF">2021-02-05T09:49:31Z</dcterms:created>
  <dcterms:modified xsi:type="dcterms:W3CDTF">2021-07-09T12:27:41Z</dcterms:modified>
</cp:coreProperties>
</file>