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86C4-BE02-EC9B-207B-1B2CE57E8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70EEA3-6FF6-7848-2FDA-32E54802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22E480-3B46-648C-DF17-3D5B1DBB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B39C93-FFF6-DE94-7A42-65F51936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9038D-27E9-59D6-8CB9-D14A134E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76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CB70B-9B3C-D4C4-21ED-1CC8CF10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CD2FF0-D8B8-4F06-D315-BB8D3158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752C0-C9E5-D18B-C36A-5FB368B2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D25B0-F278-084C-B0D1-9A1CF9F3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44C7B7-0F6D-9071-2880-BCCE2D66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4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9AB049E-6BCB-8AB2-21AD-E235944FC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ED6D6-A46F-4403-FFCB-8C6E9C2B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5AB2C-B8A6-2DC5-9B17-F28E9E81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54996-5ED7-2CC2-3559-6DD90018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B0A8E0-787D-33F9-7430-F034B7D3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5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C2185-C2B9-5C5C-1681-A09AB7C5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BF5A5-AF25-A08D-62E7-D496C91D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2B4A7-E79B-A52A-B87A-6289987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26A894-5971-7A12-CF06-45CA21BB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F8E43-AE31-A16D-9E38-C73A8972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5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B5EBA-B8AA-86A5-9D3A-06332AF1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EF4129-C96B-F71F-F62A-3E15C1B2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16172D-5C05-69B9-82B5-BB66095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5FE43-7454-6322-A860-BF20D4B6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163B8-5672-DEF6-88D7-ECC8FED7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01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D411A2-6F21-AD3E-E818-9C483BA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EE992-98CA-19D6-3B1E-4EF2EF007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6FC053-A0F6-3CAC-BCD4-C4C9C92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FFCAA-90DD-4379-4382-67DB6AE1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73FD96-8DD6-0B5B-98B7-46CEB9C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D832BA-257F-A994-7603-53B683C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4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58A15-217D-8DBC-0AE9-8FF74878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E2ED1-8430-58F2-8DF1-924EA20A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30F7E7-D9E7-4AFA-731D-1AD93A4C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3CC1F5-378F-371B-7AA2-F92DB86E0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B73B80-6BCF-EEF7-7B3A-6D61D8C90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398097-61EA-12EB-77AF-9FC4A8A8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CE8E205-B1E2-9A82-DA22-F96DF23E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D8EAA2-D1A5-FFD9-CB8B-89C4356F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53CDA-FB34-8010-156C-52129907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1A25AD-B18A-87D3-E222-8AFF9589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39354A-04FE-8474-08D1-026F431E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BA0276-B9E5-C5BA-5F49-F7B5138B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02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C2E7EC-1EB3-FC45-3C08-62A419CE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9F681A-59A6-3B26-857F-3F15686C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EF9706-47B0-B592-C1BA-8230C97F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27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2618B-CC63-0C15-941D-7FD0D289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FE266-C990-E3C2-E250-8155E726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3D62B-9BBE-1E0C-DDFA-3050274C5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F9B786-A26C-219F-1ED7-E61E4C2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7462FE-B0FD-19C7-B021-CA70D1D8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112F4-DED2-4882-69FC-18A3B434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16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4F0C6-629A-4C81-302B-60B6E49F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5C22AB-C599-5649-9FD9-86648E87A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78F629-4576-F3A1-CB58-E03F16D72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BE8AB4-D2DD-CDCD-6BE5-0D429CCA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1FC0E-C9BD-01E4-8429-B7A2AFE2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78E432-4115-A83A-DFCC-22177841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1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E5B5D5-17CC-BA3B-FEDD-0039A9AE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5CF4AD-EAC7-29F0-9F84-1DE52FD7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A7959-E6AF-032A-0CC7-BCB4FFF0A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0B519-D5AF-4660-AFC2-7FBC07681C34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C3050-87AE-A0A9-319D-AEE97C6CF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98037-D91D-2916-D327-26C99474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51E2-5CDF-4590-8106-D5A2F1471E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610FF5A-A585-F812-55D1-C6836DB2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835" y="220293"/>
            <a:ext cx="2954717" cy="10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C303EA-B643-25B4-2641-507E8B74EC79}"/>
              </a:ext>
            </a:extLst>
          </p:cNvPr>
          <p:cNvSpPr/>
          <p:nvPr/>
        </p:nvSpPr>
        <p:spPr>
          <a:xfrm>
            <a:off x="345276" y="3069000"/>
            <a:ext cx="1440000" cy="72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Réseau électrique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4F9EB-6D64-01F5-58BD-2EB3CA45F244}"/>
              </a:ext>
            </a:extLst>
          </p:cNvPr>
          <p:cNvSpPr/>
          <p:nvPr/>
        </p:nvSpPr>
        <p:spPr>
          <a:xfrm>
            <a:off x="2497926" y="2889000"/>
            <a:ext cx="720000" cy="108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E6DC58DE-052D-74E2-BE61-D7CDD7ACD037}"/>
              </a:ext>
            </a:extLst>
          </p:cNvPr>
          <p:cNvGrpSpPr/>
          <p:nvPr/>
        </p:nvGrpSpPr>
        <p:grpSpPr>
          <a:xfrm>
            <a:off x="2680761" y="3117850"/>
            <a:ext cx="360000" cy="648000"/>
            <a:chOff x="2680761" y="3117850"/>
            <a:chExt cx="360000" cy="648000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080B357-C10A-5C94-23D2-61414971D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0761" y="3276271"/>
              <a:ext cx="360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442AE49-0AEA-51A0-30EF-36A11ACA261F}"/>
                </a:ext>
              </a:extLst>
            </p:cNvPr>
            <p:cNvCxnSpPr>
              <a:cxnSpLocks/>
            </p:cNvCxnSpPr>
            <p:nvPr/>
          </p:nvCxnSpPr>
          <p:spPr>
            <a:xfrm>
              <a:off x="2857926" y="3117850"/>
              <a:ext cx="0" cy="648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Triangle isocèle 7">
              <a:extLst>
                <a:ext uri="{FF2B5EF4-FFF2-40B4-BE49-F238E27FC236}">
                  <a16:creationId xmlns:a16="http://schemas.microsoft.com/office/drawing/2014/main" id="{98B69B00-0CCD-E2C3-8158-69E965C38191}"/>
                </a:ext>
              </a:extLst>
            </p:cNvPr>
            <p:cNvSpPr/>
            <p:nvPr/>
          </p:nvSpPr>
          <p:spPr>
            <a:xfrm>
              <a:off x="2680761" y="3276271"/>
              <a:ext cx="360000" cy="305457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DC2E796-A59E-99B9-6FFF-129C251A6BAC}"/>
              </a:ext>
            </a:extLst>
          </p:cNvPr>
          <p:cNvCxnSpPr>
            <a:cxnSpLocks/>
          </p:cNvCxnSpPr>
          <p:nvPr/>
        </p:nvCxnSpPr>
        <p:spPr>
          <a:xfrm>
            <a:off x="1785276" y="3213100"/>
            <a:ext cx="71265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83F0590-7AFB-4726-85EA-78B5B6119A4C}"/>
              </a:ext>
            </a:extLst>
          </p:cNvPr>
          <p:cNvCxnSpPr>
            <a:cxnSpLocks/>
          </p:cNvCxnSpPr>
          <p:nvPr/>
        </p:nvCxnSpPr>
        <p:spPr>
          <a:xfrm>
            <a:off x="1785276" y="3632200"/>
            <a:ext cx="71265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D02817E-DDD7-1C06-DA0F-FC0952185184}"/>
              </a:ext>
            </a:extLst>
          </p:cNvPr>
          <p:cNvCxnSpPr>
            <a:cxnSpLocks/>
          </p:cNvCxnSpPr>
          <p:nvPr/>
        </p:nvCxnSpPr>
        <p:spPr>
          <a:xfrm flipV="1">
            <a:off x="1981200" y="3213100"/>
            <a:ext cx="0" cy="397935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3B8F50E-E73B-2C0E-C1C2-D6094D151286}"/>
              </a:ext>
            </a:extLst>
          </p:cNvPr>
          <p:cNvCxnSpPr>
            <a:cxnSpLocks/>
          </p:cNvCxnSpPr>
          <p:nvPr/>
        </p:nvCxnSpPr>
        <p:spPr>
          <a:xfrm>
            <a:off x="1809237" y="3210686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4712037-B151-B849-B70E-6EB1606682BC}"/>
                  </a:ext>
                </a:extLst>
              </p:cNvPr>
              <p:cNvSpPr txBox="1"/>
              <p:nvPr/>
            </p:nvSpPr>
            <p:spPr>
              <a:xfrm>
                <a:off x="2008712" y="2897975"/>
                <a:ext cx="3210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4712037-B151-B849-B70E-6EB160668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12" y="2897975"/>
                <a:ext cx="321050" cy="215444"/>
              </a:xfrm>
              <a:prstGeom prst="rect">
                <a:avLst/>
              </a:prstGeom>
              <a:blipFill>
                <a:blip r:embed="rId3"/>
                <a:stretch>
                  <a:fillRect l="-15385" r="-19231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E9AB3DE-B117-A121-C4DC-F4814DFCD6B7}"/>
                  </a:ext>
                </a:extLst>
              </p:cNvPr>
              <p:cNvSpPr txBox="1"/>
              <p:nvPr/>
            </p:nvSpPr>
            <p:spPr>
              <a:xfrm>
                <a:off x="2008712" y="3321278"/>
                <a:ext cx="3622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E9AB3DE-B117-A121-C4DC-F4814DFC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12" y="3321278"/>
                <a:ext cx="362279" cy="215444"/>
              </a:xfrm>
              <a:prstGeom prst="rect">
                <a:avLst/>
              </a:prstGeom>
              <a:blipFill>
                <a:blip r:embed="rId4"/>
                <a:stretch>
                  <a:fillRect l="-8475" r="-16949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5B99CBAC-33C5-B804-29DF-26AF8E922BE8}"/>
              </a:ext>
            </a:extLst>
          </p:cNvPr>
          <p:cNvGrpSpPr/>
          <p:nvPr/>
        </p:nvGrpSpPr>
        <p:grpSpPr>
          <a:xfrm>
            <a:off x="3395091" y="2958378"/>
            <a:ext cx="292870" cy="252308"/>
            <a:chOff x="3872002" y="2645668"/>
            <a:chExt cx="292870" cy="252308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CF9ACC9-5953-13B4-C449-4B55033F0366}"/>
                </a:ext>
              </a:extLst>
            </p:cNvPr>
            <p:cNvSpPr/>
            <p:nvPr/>
          </p:nvSpPr>
          <p:spPr>
            <a:xfrm>
              <a:off x="3872002" y="2645668"/>
              <a:ext cx="58574" cy="252308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FB48A992-3E62-748D-5C8B-FEDF42556D1D}"/>
                </a:ext>
              </a:extLst>
            </p:cNvPr>
            <p:cNvSpPr/>
            <p:nvPr/>
          </p:nvSpPr>
          <p:spPr>
            <a:xfrm>
              <a:off x="3930576" y="2645668"/>
              <a:ext cx="58574" cy="252308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AA36DC72-AE34-6354-7EA6-818B58B2F259}"/>
                </a:ext>
              </a:extLst>
            </p:cNvPr>
            <p:cNvSpPr/>
            <p:nvPr/>
          </p:nvSpPr>
          <p:spPr>
            <a:xfrm>
              <a:off x="3989150" y="2645668"/>
              <a:ext cx="58574" cy="252308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4D78AC15-539E-8B85-7AF1-691D17B7783F}"/>
                </a:ext>
              </a:extLst>
            </p:cNvPr>
            <p:cNvSpPr/>
            <p:nvPr/>
          </p:nvSpPr>
          <p:spPr>
            <a:xfrm>
              <a:off x="4047724" y="2645668"/>
              <a:ext cx="58574" cy="252308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2031D340-2E63-6A28-A712-775FF926EED9}"/>
                </a:ext>
              </a:extLst>
            </p:cNvPr>
            <p:cNvSpPr/>
            <p:nvPr/>
          </p:nvSpPr>
          <p:spPr>
            <a:xfrm>
              <a:off x="4106298" y="2645668"/>
              <a:ext cx="58574" cy="252308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8926563-EFA2-8D3B-9C3F-D3E004FB0E2E}"/>
              </a:ext>
            </a:extLst>
          </p:cNvPr>
          <p:cNvCxnSpPr>
            <a:cxnSpLocks/>
          </p:cNvCxnSpPr>
          <p:nvPr/>
        </p:nvCxnSpPr>
        <p:spPr>
          <a:xfrm>
            <a:off x="3225059" y="3069000"/>
            <a:ext cx="1800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CD1BBD4-D7FF-DA06-391C-C3665E96C47C}"/>
              </a:ext>
            </a:extLst>
          </p:cNvPr>
          <p:cNvSpPr txBox="1"/>
          <p:nvPr/>
        </p:nvSpPr>
        <p:spPr>
          <a:xfrm>
            <a:off x="2497926" y="4000827"/>
            <a:ext cx="712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Pont de Graetz</a:t>
            </a:r>
            <a:endParaRPr lang="fr-FR" sz="1200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A3261D1-B3EA-7ECD-2004-98A5E5CC0588}"/>
              </a:ext>
            </a:extLst>
          </p:cNvPr>
          <p:cNvGrpSpPr/>
          <p:nvPr/>
        </p:nvGrpSpPr>
        <p:grpSpPr>
          <a:xfrm rot="10800000">
            <a:off x="3716651" y="3080132"/>
            <a:ext cx="263184" cy="700193"/>
            <a:chOff x="2731926" y="3117850"/>
            <a:chExt cx="263184" cy="700193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53C3CCC-6F4E-31E4-F946-921B930B4C55}"/>
                </a:ext>
              </a:extLst>
            </p:cNvPr>
            <p:cNvCxnSpPr>
              <a:cxnSpLocks/>
            </p:cNvCxnSpPr>
            <p:nvPr/>
          </p:nvCxnSpPr>
          <p:spPr>
            <a:xfrm>
              <a:off x="2731926" y="3361123"/>
              <a:ext cx="252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F9FFA40-5CA6-A5CD-A614-CA62DF92FA5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857926" y="3117850"/>
              <a:ext cx="1" cy="70019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2C5E6290-33B9-79D7-87D1-C82EB40C26DD}"/>
                </a:ext>
              </a:extLst>
            </p:cNvPr>
            <p:cNvSpPr/>
            <p:nvPr/>
          </p:nvSpPr>
          <p:spPr>
            <a:xfrm>
              <a:off x="2731926" y="3361123"/>
              <a:ext cx="252000" cy="2160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57EC2F4D-0DC4-3D34-9467-3901F42B85C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59110" y="3289453"/>
              <a:ext cx="36000" cy="72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440A4EE7-1792-B1F9-BEA1-A1DD986028D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902927" y="3289453"/>
              <a:ext cx="36000" cy="72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2AA58E6-2E4F-D4A7-59E8-CFD5E5DB3F8A}"/>
              </a:ext>
            </a:extLst>
          </p:cNvPr>
          <p:cNvCxnSpPr>
            <a:cxnSpLocks/>
          </p:cNvCxnSpPr>
          <p:nvPr/>
        </p:nvCxnSpPr>
        <p:spPr>
          <a:xfrm>
            <a:off x="3687961" y="3080132"/>
            <a:ext cx="1800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E6F66FB-3310-0767-2745-348029B8EFA0}"/>
              </a:ext>
            </a:extLst>
          </p:cNvPr>
          <p:cNvCxnSpPr>
            <a:cxnSpLocks/>
          </p:cNvCxnSpPr>
          <p:nvPr/>
        </p:nvCxnSpPr>
        <p:spPr>
          <a:xfrm>
            <a:off x="3225059" y="3789000"/>
            <a:ext cx="16200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13275CD8-712B-74BE-6F65-FA6D39D5EF67}"/>
              </a:ext>
            </a:extLst>
          </p:cNvPr>
          <p:cNvGrpSpPr/>
          <p:nvPr/>
        </p:nvGrpSpPr>
        <p:grpSpPr>
          <a:xfrm rot="5400000">
            <a:off x="4223447" y="2584520"/>
            <a:ext cx="252000" cy="991224"/>
            <a:chOff x="2731926" y="2774626"/>
            <a:chExt cx="252000" cy="991224"/>
          </a:xfrm>
        </p:grpSpPr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90E6011-0D22-9307-7381-669478EE4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1926" y="3296027"/>
              <a:ext cx="252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6AD542C7-DBE8-2305-73C2-554D455464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62314" y="3270238"/>
              <a:ext cx="99122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AD97916E-F369-F464-A24B-352EA42B300D}"/>
                </a:ext>
              </a:extLst>
            </p:cNvPr>
            <p:cNvSpPr/>
            <p:nvPr/>
          </p:nvSpPr>
          <p:spPr>
            <a:xfrm>
              <a:off x="2731926" y="3296027"/>
              <a:ext cx="252000" cy="2160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CB2260E-7E2B-146E-A5E5-82C5EC286BDB}"/>
              </a:ext>
            </a:extLst>
          </p:cNvPr>
          <p:cNvCxnSpPr>
            <a:cxnSpLocks/>
          </p:cNvCxnSpPr>
          <p:nvPr/>
        </p:nvCxnSpPr>
        <p:spPr>
          <a:xfrm>
            <a:off x="4501835" y="3066226"/>
            <a:ext cx="0" cy="284987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3CF68F3-13A4-ACD8-5184-73F13E87FB0F}"/>
              </a:ext>
            </a:extLst>
          </p:cNvPr>
          <p:cNvCxnSpPr>
            <a:cxnSpLocks/>
          </p:cNvCxnSpPr>
          <p:nvPr/>
        </p:nvCxnSpPr>
        <p:spPr>
          <a:xfrm rot="10800000">
            <a:off x="4375835" y="3363676"/>
            <a:ext cx="2520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A479A8D-A37C-8AD7-159B-03F5F8DEC046}"/>
              </a:ext>
            </a:extLst>
          </p:cNvPr>
          <p:cNvCxnSpPr>
            <a:cxnSpLocks/>
          </p:cNvCxnSpPr>
          <p:nvPr/>
        </p:nvCxnSpPr>
        <p:spPr>
          <a:xfrm rot="10800000">
            <a:off x="4375835" y="3505456"/>
            <a:ext cx="2520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4CA42B56-D71E-AEB1-DBBD-AC736B4D86B4}"/>
              </a:ext>
            </a:extLst>
          </p:cNvPr>
          <p:cNvCxnSpPr>
            <a:cxnSpLocks/>
          </p:cNvCxnSpPr>
          <p:nvPr/>
        </p:nvCxnSpPr>
        <p:spPr>
          <a:xfrm>
            <a:off x="4498345" y="3504013"/>
            <a:ext cx="0" cy="284987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44A0843-3FD8-4F39-BA0D-079B68D56F5F}"/>
                  </a:ext>
                </a:extLst>
              </p:cNvPr>
              <p:cNvSpPr txBox="1"/>
              <p:nvPr/>
            </p:nvSpPr>
            <p:spPr>
              <a:xfrm>
                <a:off x="3443887" y="2674433"/>
                <a:ext cx="1367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44A0843-3FD8-4F39-BA0D-079B68D56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87" y="2674433"/>
                <a:ext cx="136704" cy="215444"/>
              </a:xfrm>
              <a:prstGeom prst="rect">
                <a:avLst/>
              </a:prstGeom>
              <a:blipFill>
                <a:blip r:embed="rId5"/>
                <a:stretch>
                  <a:fillRect l="-31818" r="-27273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2E00EA88-2502-5062-2153-BD3614979508}"/>
                  </a:ext>
                </a:extLst>
              </p:cNvPr>
              <p:cNvSpPr txBox="1"/>
              <p:nvPr/>
            </p:nvSpPr>
            <p:spPr>
              <a:xfrm>
                <a:off x="4113504" y="2669367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2E00EA88-2502-5062-2153-BD361497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504" y="2669367"/>
                <a:ext cx="167161" cy="215444"/>
              </a:xfrm>
              <a:prstGeom prst="rect">
                <a:avLst/>
              </a:prstGeom>
              <a:blipFill>
                <a:blip r:embed="rId6"/>
                <a:stretch>
                  <a:fillRect l="-25926" r="-22222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EBC7455-C7C5-3A2F-6C09-5D7BA4DCDD33}"/>
                  </a:ext>
                </a:extLst>
              </p:cNvPr>
              <p:cNvSpPr txBox="1"/>
              <p:nvPr/>
            </p:nvSpPr>
            <p:spPr>
              <a:xfrm>
                <a:off x="3457945" y="3304345"/>
                <a:ext cx="2016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CEBC7455-C7C5-3A2F-6C09-5D7BA4DCD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945" y="3304345"/>
                <a:ext cx="201658" cy="215444"/>
              </a:xfrm>
              <a:prstGeom prst="rect">
                <a:avLst/>
              </a:prstGeom>
              <a:blipFill>
                <a:blip r:embed="rId7"/>
                <a:stretch>
                  <a:fillRect l="-21212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70CFFB6C-1517-EFE2-3680-10BDDA05BD92}"/>
                  </a:ext>
                </a:extLst>
              </p:cNvPr>
              <p:cNvSpPr txBox="1"/>
              <p:nvPr/>
            </p:nvSpPr>
            <p:spPr>
              <a:xfrm>
                <a:off x="4153814" y="3315539"/>
                <a:ext cx="1521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70CFFB6C-1517-EFE2-3680-10BDDA05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14" y="3315539"/>
                <a:ext cx="152158" cy="215444"/>
              </a:xfrm>
              <a:prstGeom prst="rect">
                <a:avLst/>
              </a:prstGeom>
              <a:blipFill>
                <a:blip r:embed="rId8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72A53068-CEEF-180B-44C2-845B995421E1}"/>
              </a:ext>
            </a:extLst>
          </p:cNvPr>
          <p:cNvSpPr/>
          <p:nvPr/>
        </p:nvSpPr>
        <p:spPr>
          <a:xfrm>
            <a:off x="4851095" y="2883261"/>
            <a:ext cx="720000" cy="108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B931BC3A-BB98-4A29-114A-21A945DC148B}"/>
              </a:ext>
            </a:extLst>
          </p:cNvPr>
          <p:cNvCxnSpPr>
            <a:cxnSpLocks/>
          </p:cNvCxnSpPr>
          <p:nvPr/>
        </p:nvCxnSpPr>
        <p:spPr>
          <a:xfrm flipV="1">
            <a:off x="4845059" y="2897975"/>
            <a:ext cx="726036" cy="1065286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18DC6C0-9CDB-9944-9B31-6DFAE9FB4F95}"/>
              </a:ext>
            </a:extLst>
          </p:cNvPr>
          <p:cNvCxnSpPr>
            <a:cxnSpLocks/>
          </p:cNvCxnSpPr>
          <p:nvPr/>
        </p:nvCxnSpPr>
        <p:spPr>
          <a:xfrm>
            <a:off x="4937019" y="3004252"/>
            <a:ext cx="28800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2FD2DA-4105-AFF1-2404-F6E851EE13FE}"/>
              </a:ext>
            </a:extLst>
          </p:cNvPr>
          <p:cNvCxnSpPr>
            <a:cxnSpLocks/>
          </p:cNvCxnSpPr>
          <p:nvPr/>
        </p:nvCxnSpPr>
        <p:spPr>
          <a:xfrm>
            <a:off x="4934902" y="3113419"/>
            <a:ext cx="2880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2FA65C3E-C1AC-90C3-2F5D-1463BC8C206D}"/>
              </a:ext>
            </a:extLst>
          </p:cNvPr>
          <p:cNvGrpSpPr/>
          <p:nvPr/>
        </p:nvGrpSpPr>
        <p:grpSpPr>
          <a:xfrm>
            <a:off x="5208077" y="3697289"/>
            <a:ext cx="287180" cy="168395"/>
            <a:chOff x="5186655" y="3547043"/>
            <a:chExt cx="287180" cy="225557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EA54C184-1BC4-1B4B-7DB3-3E63AA179C45}"/>
                </a:ext>
              </a:extLst>
            </p:cNvPr>
            <p:cNvSpPr/>
            <p:nvPr/>
          </p:nvSpPr>
          <p:spPr>
            <a:xfrm>
              <a:off x="5186655" y="3556600"/>
              <a:ext cx="144000" cy="216000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6AAAC303-BD05-6A3D-A728-5FF9AF204703}"/>
                </a:ext>
              </a:extLst>
            </p:cNvPr>
            <p:cNvSpPr/>
            <p:nvPr/>
          </p:nvSpPr>
          <p:spPr>
            <a:xfrm flipV="1">
              <a:off x="5329835" y="3547043"/>
              <a:ext cx="144000" cy="216000"/>
            </a:xfrm>
            <a:prstGeom prst="arc">
              <a:avLst>
                <a:gd name="adj1" fmla="val 10932478"/>
                <a:gd name="adj2" fmla="val 0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7D0745F6-9FDC-35B0-A3BB-D3DD6B6DB74E}"/>
              </a:ext>
            </a:extLst>
          </p:cNvPr>
          <p:cNvCxnSpPr>
            <a:cxnSpLocks/>
          </p:cNvCxnSpPr>
          <p:nvPr/>
        </p:nvCxnSpPr>
        <p:spPr>
          <a:xfrm>
            <a:off x="5571095" y="3213100"/>
            <a:ext cx="71265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2349A131-F37B-A814-FE98-E5AA68EBD9B6}"/>
              </a:ext>
            </a:extLst>
          </p:cNvPr>
          <p:cNvCxnSpPr>
            <a:cxnSpLocks/>
          </p:cNvCxnSpPr>
          <p:nvPr/>
        </p:nvCxnSpPr>
        <p:spPr>
          <a:xfrm>
            <a:off x="5571095" y="3641399"/>
            <a:ext cx="712650" cy="0"/>
          </a:xfrm>
          <a:prstGeom prst="lin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7D7826C-64D1-CFF3-90A9-5E28ED69EE43}"/>
              </a:ext>
            </a:extLst>
          </p:cNvPr>
          <p:cNvSpPr/>
          <p:nvPr/>
        </p:nvSpPr>
        <p:spPr>
          <a:xfrm>
            <a:off x="5860233" y="3070228"/>
            <a:ext cx="1440000" cy="72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Installation domestique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F847ED3-623A-32C1-1264-1DBE9B680863}"/>
              </a:ext>
            </a:extLst>
          </p:cNvPr>
          <p:cNvSpPr txBox="1"/>
          <p:nvPr/>
        </p:nvSpPr>
        <p:spPr>
          <a:xfrm>
            <a:off x="4775200" y="4012415"/>
            <a:ext cx="87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Onduleur</a:t>
            </a:r>
            <a:endParaRPr lang="fr-FR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568DC7-17E2-05A6-F1DF-E1B50CF72F78}"/>
              </a:ext>
            </a:extLst>
          </p:cNvPr>
          <p:cNvSpPr/>
          <p:nvPr/>
        </p:nvSpPr>
        <p:spPr>
          <a:xfrm>
            <a:off x="3278124" y="2650357"/>
            <a:ext cx="1513598" cy="175653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C442BE9-9C1B-9D09-F72E-C3C243817E23}"/>
              </a:ext>
            </a:extLst>
          </p:cNvPr>
          <p:cNvSpPr txBox="1"/>
          <p:nvPr/>
        </p:nvSpPr>
        <p:spPr>
          <a:xfrm>
            <a:off x="3292739" y="4074979"/>
            <a:ext cx="1489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Correcteur de FP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17701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E63B59-912F-B416-5131-6D19D4E54838}"/>
              </a:ext>
            </a:extLst>
          </p:cNvPr>
          <p:cNvSpPr/>
          <p:nvPr/>
        </p:nvSpPr>
        <p:spPr>
          <a:xfrm>
            <a:off x="4656000" y="2692066"/>
            <a:ext cx="936000" cy="1440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ysClr val="windowText" lastClr="000000"/>
                </a:solidFill>
              </a:rPr>
              <a:t>Réseau de neurones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505C7DC-2677-0D7C-E4C8-DC0E6F95014E}"/>
              </a:ext>
            </a:extLst>
          </p:cNvPr>
          <p:cNvCxnSpPr>
            <a:cxnSpLocks/>
          </p:cNvCxnSpPr>
          <p:nvPr/>
        </p:nvCxnSpPr>
        <p:spPr>
          <a:xfrm>
            <a:off x="4296169" y="2948183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2BA1D60-8B90-8A11-D096-08E184407B1C}"/>
              </a:ext>
            </a:extLst>
          </p:cNvPr>
          <p:cNvCxnSpPr>
            <a:cxnSpLocks/>
          </p:cNvCxnSpPr>
          <p:nvPr/>
        </p:nvCxnSpPr>
        <p:spPr>
          <a:xfrm>
            <a:off x="4296169" y="3272033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DFD5CAD-A421-C077-53C3-5C1FE7E4F076}"/>
              </a:ext>
            </a:extLst>
          </p:cNvPr>
          <p:cNvCxnSpPr>
            <a:cxnSpLocks/>
          </p:cNvCxnSpPr>
          <p:nvPr/>
        </p:nvCxnSpPr>
        <p:spPr>
          <a:xfrm>
            <a:off x="4296169" y="3595883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4F69B8F-68B7-B6B5-BD40-023375662DD7}"/>
              </a:ext>
            </a:extLst>
          </p:cNvPr>
          <p:cNvCxnSpPr>
            <a:cxnSpLocks/>
          </p:cNvCxnSpPr>
          <p:nvPr/>
        </p:nvCxnSpPr>
        <p:spPr>
          <a:xfrm>
            <a:off x="4296169" y="3919733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087658-670F-635C-B545-0E574EF33F8E}"/>
                  </a:ext>
                </a:extLst>
              </p:cNvPr>
              <p:cNvSpPr txBox="1"/>
              <p:nvPr/>
            </p:nvSpPr>
            <p:spPr>
              <a:xfrm>
                <a:off x="4086240" y="2786943"/>
                <a:ext cx="2099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1087658-670F-635C-B545-0E574EF33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0" y="2786943"/>
                <a:ext cx="209929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7301676-9330-21A3-59EC-58AB34C9CA75}"/>
                  </a:ext>
                </a:extLst>
              </p:cNvPr>
              <p:cNvSpPr txBox="1"/>
              <p:nvPr/>
            </p:nvSpPr>
            <p:spPr>
              <a:xfrm>
                <a:off x="4086240" y="3109424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7301676-9330-21A3-59EC-58AB34C9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0" y="3109424"/>
                <a:ext cx="214098" cy="215444"/>
              </a:xfrm>
              <a:prstGeom prst="rect">
                <a:avLst/>
              </a:prstGeom>
              <a:blipFill>
                <a:blip r:embed="rId3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D3D752E-31B9-BFED-539C-A1612802290A}"/>
                  </a:ext>
                </a:extLst>
              </p:cNvPr>
              <p:cNvSpPr txBox="1"/>
              <p:nvPr/>
            </p:nvSpPr>
            <p:spPr>
              <a:xfrm>
                <a:off x="4086240" y="3431905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D3D752E-31B9-BFED-539C-A1612802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0" y="3431905"/>
                <a:ext cx="214098" cy="215444"/>
              </a:xfrm>
              <a:prstGeom prst="rect">
                <a:avLst/>
              </a:prstGeom>
              <a:blipFill>
                <a:blip r:embed="rId4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41FDA42-13E7-9E1F-4B3D-F93FFB452263}"/>
                  </a:ext>
                </a:extLst>
              </p:cNvPr>
              <p:cNvSpPr txBox="1"/>
              <p:nvPr/>
            </p:nvSpPr>
            <p:spPr>
              <a:xfrm>
                <a:off x="4086240" y="3754386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41FDA42-13E7-9E1F-4B3D-F93FFB452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40" y="3754386"/>
                <a:ext cx="214098" cy="215444"/>
              </a:xfrm>
              <a:prstGeom prst="rect">
                <a:avLst/>
              </a:prstGeom>
              <a:blipFill>
                <a:blip r:embed="rId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A14C688-130D-D84A-1783-77EB203438D9}"/>
              </a:ext>
            </a:extLst>
          </p:cNvPr>
          <p:cNvCxnSpPr>
            <a:cxnSpLocks/>
          </p:cNvCxnSpPr>
          <p:nvPr/>
        </p:nvCxnSpPr>
        <p:spPr>
          <a:xfrm>
            <a:off x="5577266" y="3429000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3482C62-4C69-DD60-7E2A-2C262495FA1A}"/>
                  </a:ext>
                </a:extLst>
              </p:cNvPr>
              <p:cNvSpPr txBox="1"/>
              <p:nvPr/>
            </p:nvSpPr>
            <p:spPr>
              <a:xfrm>
                <a:off x="5684329" y="3196622"/>
                <a:ext cx="1442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3482C62-4C69-DD60-7E2A-2C262495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29" y="3196622"/>
                <a:ext cx="144270" cy="215444"/>
              </a:xfrm>
              <a:prstGeom prst="rect">
                <a:avLst/>
              </a:prstGeom>
              <a:blipFill>
                <a:blip r:embed="rId6"/>
                <a:stretch>
                  <a:fillRect l="-29167" r="-25000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23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F580365-CBCB-C64E-5FDB-F6EC4167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979858"/>
            <a:ext cx="5696745" cy="30579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B5BC10A1-E166-17E3-D654-006A4FF03D69}"/>
                  </a:ext>
                </a:extLst>
              </p:cNvPr>
              <p:cNvSpPr/>
              <p:nvPr/>
            </p:nvSpPr>
            <p:spPr>
              <a:xfrm>
                <a:off x="2214057" y="1089202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B5BC10A1-E166-17E3-D654-006A4FF03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57" y="1089202"/>
                <a:ext cx="540000" cy="36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BBD70E3-9793-6F97-B02E-2DD4F03FBF34}"/>
                  </a:ext>
                </a:extLst>
              </p:cNvPr>
              <p:cNvSpPr/>
              <p:nvPr/>
            </p:nvSpPr>
            <p:spPr>
              <a:xfrm>
                <a:off x="2204432" y="1809135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BBD70E3-9793-6F97-B02E-2DD4F03FB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32" y="1809135"/>
                <a:ext cx="54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A0F7ED2-9E83-0382-F8DC-371D73F593E5}"/>
                  </a:ext>
                </a:extLst>
              </p:cNvPr>
              <p:cNvSpPr/>
              <p:nvPr/>
            </p:nvSpPr>
            <p:spPr>
              <a:xfrm>
                <a:off x="2214057" y="252906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A0F7ED2-9E83-0382-F8DC-371D73F59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57" y="2529068"/>
                <a:ext cx="540000" cy="36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8E82B62-41A5-6C16-A0A2-3D6968EB58A2}"/>
                  </a:ext>
                </a:extLst>
              </p:cNvPr>
              <p:cNvSpPr/>
              <p:nvPr/>
            </p:nvSpPr>
            <p:spPr>
              <a:xfrm>
                <a:off x="2214057" y="3249000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B8E82B62-41A5-6C16-A0A2-3D6968EB5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57" y="3249000"/>
                <a:ext cx="540000" cy="36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DF519BBD-0BE9-2BC2-85C7-A08BD0D98215}"/>
              </a:ext>
            </a:extLst>
          </p:cNvPr>
          <p:cNvSpPr/>
          <p:nvPr/>
        </p:nvSpPr>
        <p:spPr>
          <a:xfrm>
            <a:off x="4385757" y="1089202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F34EA12-ECDB-56E3-09A5-A2787AAEB8CC}"/>
              </a:ext>
            </a:extLst>
          </p:cNvPr>
          <p:cNvSpPr/>
          <p:nvPr/>
        </p:nvSpPr>
        <p:spPr>
          <a:xfrm>
            <a:off x="4385757" y="1809135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1FB994-2A28-1EEB-EC11-AB5F8CFE7AD7}"/>
              </a:ext>
            </a:extLst>
          </p:cNvPr>
          <p:cNvSpPr/>
          <p:nvPr/>
        </p:nvSpPr>
        <p:spPr>
          <a:xfrm>
            <a:off x="4385757" y="2529068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3C4E476-3617-A61C-BE98-34E379C3BF1A}"/>
              </a:ext>
            </a:extLst>
          </p:cNvPr>
          <p:cNvSpPr/>
          <p:nvPr/>
        </p:nvSpPr>
        <p:spPr>
          <a:xfrm>
            <a:off x="4385757" y="3249000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E995EF5-0CF4-6B45-4E9C-DDD4358E0C15}"/>
              </a:ext>
            </a:extLst>
          </p:cNvPr>
          <p:cNvSpPr/>
          <p:nvPr/>
        </p:nvSpPr>
        <p:spPr>
          <a:xfrm>
            <a:off x="6557457" y="1089202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1’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29D9288-0BD9-2BB8-879D-19C967178A7A}"/>
              </a:ext>
            </a:extLst>
          </p:cNvPr>
          <p:cNvSpPr/>
          <p:nvPr/>
        </p:nvSpPr>
        <p:spPr>
          <a:xfrm>
            <a:off x="6557457" y="1809135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2’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26B29C-14C7-AE8D-3274-5F3E6C7D7B7F}"/>
              </a:ext>
            </a:extLst>
          </p:cNvPr>
          <p:cNvSpPr/>
          <p:nvPr/>
        </p:nvSpPr>
        <p:spPr>
          <a:xfrm>
            <a:off x="6557457" y="2529068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3’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1004859-D10C-3B18-8760-ADFD606C88BF}"/>
              </a:ext>
            </a:extLst>
          </p:cNvPr>
          <p:cNvSpPr/>
          <p:nvPr/>
        </p:nvSpPr>
        <p:spPr>
          <a:xfrm>
            <a:off x="6557457" y="3249000"/>
            <a:ext cx="540000" cy="36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4’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0FC0B7C-2603-4FE7-AEBB-89A2CAB09CAA}"/>
              </a:ext>
            </a:extLst>
          </p:cNvPr>
          <p:cNvSpPr/>
          <p:nvPr/>
        </p:nvSpPr>
        <p:spPr>
          <a:xfrm>
            <a:off x="8585666" y="2080064"/>
            <a:ext cx="807012" cy="53800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ysClr val="windowText" lastClr="000000"/>
                </a:solidFill>
              </a:rPr>
              <a:t>1’’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82E6D51-DCE6-82A5-DFCE-AE29B4027E34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754057" y="1269202"/>
            <a:ext cx="16317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08B8C64-BB88-529F-50DE-A9C80AC95263}"/>
              </a:ext>
            </a:extLst>
          </p:cNvPr>
          <p:cNvCxnSpPr>
            <a:cxnSpLocks/>
            <a:stCxn id="8" idx="6"/>
            <a:endCxn id="13" idx="1"/>
          </p:cNvCxnSpPr>
          <p:nvPr/>
        </p:nvCxnSpPr>
        <p:spPr>
          <a:xfrm>
            <a:off x="2754057" y="1269202"/>
            <a:ext cx="1710781" cy="59265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6F1F0BB-1F32-FA7A-7257-82A56A7A6927}"/>
              </a:ext>
            </a:extLst>
          </p:cNvPr>
          <p:cNvCxnSpPr>
            <a:cxnSpLocks/>
            <a:stCxn id="8" idx="6"/>
            <a:endCxn id="14" idx="1"/>
          </p:cNvCxnSpPr>
          <p:nvPr/>
        </p:nvCxnSpPr>
        <p:spPr>
          <a:xfrm>
            <a:off x="2754057" y="1269202"/>
            <a:ext cx="1710781" cy="1312587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E729F8-2681-CD4A-9D68-E7D3A810EB0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754057" y="1269202"/>
            <a:ext cx="1710781" cy="2032519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2B394D1-D181-2C7B-DDB6-24CD3CB52EB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744432" y="1989135"/>
            <a:ext cx="1720406" cy="1312586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BB2E6CA-F256-0C9E-72B2-9582018B2D74}"/>
              </a:ext>
            </a:extLst>
          </p:cNvPr>
          <p:cNvCxnSpPr>
            <a:cxnSpLocks/>
            <a:stCxn id="10" idx="6"/>
            <a:endCxn id="15" idx="1"/>
          </p:cNvCxnSpPr>
          <p:nvPr/>
        </p:nvCxnSpPr>
        <p:spPr>
          <a:xfrm>
            <a:off x="2754057" y="2709068"/>
            <a:ext cx="1710781" cy="59265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2733BD4-9B48-CA7B-E26D-631313CF2E54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2754057" y="3429000"/>
            <a:ext cx="16317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C4470E82-4E30-9E18-A6C4-6D8DCCC6DF45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2744432" y="1396481"/>
            <a:ext cx="1720406" cy="59265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7980544-ECFA-39A8-091D-6B17BBF5BD4C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2744432" y="1989135"/>
            <a:ext cx="1641325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B8F8AEF-37C8-85F1-B5C9-526125BC18AE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2744432" y="1989135"/>
            <a:ext cx="1641325" cy="71993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2EDE5A7-D297-379C-FDF0-59F2B8E22A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754057" y="2709068"/>
            <a:ext cx="16317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FAD7ABF-232B-BDCB-201D-7D6CED16B0CE}"/>
              </a:ext>
            </a:extLst>
          </p:cNvPr>
          <p:cNvCxnSpPr>
            <a:cxnSpLocks/>
            <a:stCxn id="10" idx="6"/>
            <a:endCxn id="12" idx="3"/>
          </p:cNvCxnSpPr>
          <p:nvPr/>
        </p:nvCxnSpPr>
        <p:spPr>
          <a:xfrm flipV="1">
            <a:off x="2754057" y="1396481"/>
            <a:ext cx="1710781" cy="1312587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064A2C-4445-19AA-6CDA-ED45D9A53FFE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 flipV="1">
            <a:off x="2754057" y="2116414"/>
            <a:ext cx="1710781" cy="59265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57442F7-C7BD-E8F9-5E80-8687509F4375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2754057" y="2836347"/>
            <a:ext cx="1710781" cy="59265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1C493B7-E2EB-3207-89D4-EAD0F357A02E}"/>
              </a:ext>
            </a:extLst>
          </p:cNvPr>
          <p:cNvCxnSpPr>
            <a:cxnSpLocks/>
            <a:stCxn id="11" idx="6"/>
            <a:endCxn id="13" idx="4"/>
          </p:cNvCxnSpPr>
          <p:nvPr/>
        </p:nvCxnSpPr>
        <p:spPr>
          <a:xfrm flipV="1">
            <a:off x="2754057" y="2169135"/>
            <a:ext cx="1901700" cy="1259865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9E36422-2B17-E373-D885-D1A367AC45D0}"/>
              </a:ext>
            </a:extLst>
          </p:cNvPr>
          <p:cNvCxnSpPr>
            <a:cxnSpLocks/>
            <a:stCxn id="11" idx="6"/>
            <a:endCxn id="12" idx="4"/>
          </p:cNvCxnSpPr>
          <p:nvPr/>
        </p:nvCxnSpPr>
        <p:spPr>
          <a:xfrm flipV="1">
            <a:off x="2754057" y="1449202"/>
            <a:ext cx="1901700" cy="1979798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9F2E7C5A-A82A-D0BE-B67D-AA64FF5A4309}"/>
              </a:ext>
            </a:extLst>
          </p:cNvPr>
          <p:cNvCxnSpPr>
            <a:cxnSpLocks/>
          </p:cNvCxnSpPr>
          <p:nvPr/>
        </p:nvCxnSpPr>
        <p:spPr>
          <a:xfrm>
            <a:off x="4935382" y="1264989"/>
            <a:ext cx="16317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F7BE588F-215F-0A71-D514-E32EA80E6DC8}"/>
              </a:ext>
            </a:extLst>
          </p:cNvPr>
          <p:cNvCxnSpPr>
            <a:cxnSpLocks/>
          </p:cNvCxnSpPr>
          <p:nvPr/>
        </p:nvCxnSpPr>
        <p:spPr>
          <a:xfrm>
            <a:off x="4935382" y="1264989"/>
            <a:ext cx="1710781" cy="59265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F74D92C-06DE-8CF5-4F4E-594A160BF5BA}"/>
              </a:ext>
            </a:extLst>
          </p:cNvPr>
          <p:cNvCxnSpPr>
            <a:cxnSpLocks/>
          </p:cNvCxnSpPr>
          <p:nvPr/>
        </p:nvCxnSpPr>
        <p:spPr>
          <a:xfrm>
            <a:off x="4935382" y="1264989"/>
            <a:ext cx="1710781" cy="1312587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7B414987-33E2-D375-6787-4D73B9BD32BF}"/>
              </a:ext>
            </a:extLst>
          </p:cNvPr>
          <p:cNvCxnSpPr>
            <a:cxnSpLocks/>
          </p:cNvCxnSpPr>
          <p:nvPr/>
        </p:nvCxnSpPr>
        <p:spPr>
          <a:xfrm>
            <a:off x="4935382" y="1264989"/>
            <a:ext cx="1710781" cy="2032519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DBC9888-1E5C-DC10-4286-2BEFB4778755}"/>
              </a:ext>
            </a:extLst>
          </p:cNvPr>
          <p:cNvCxnSpPr>
            <a:cxnSpLocks/>
          </p:cNvCxnSpPr>
          <p:nvPr/>
        </p:nvCxnSpPr>
        <p:spPr>
          <a:xfrm>
            <a:off x="4925757" y="1984922"/>
            <a:ext cx="1720406" cy="1312586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A42C5ED-D3EE-6D50-25A5-E580F62BD076}"/>
              </a:ext>
            </a:extLst>
          </p:cNvPr>
          <p:cNvCxnSpPr>
            <a:cxnSpLocks/>
          </p:cNvCxnSpPr>
          <p:nvPr/>
        </p:nvCxnSpPr>
        <p:spPr>
          <a:xfrm>
            <a:off x="4935382" y="2704855"/>
            <a:ext cx="1710781" cy="59265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9BCB5E8-D1A6-7FC9-CEF0-41A47AA5D16A}"/>
              </a:ext>
            </a:extLst>
          </p:cNvPr>
          <p:cNvCxnSpPr>
            <a:cxnSpLocks/>
          </p:cNvCxnSpPr>
          <p:nvPr/>
        </p:nvCxnSpPr>
        <p:spPr>
          <a:xfrm>
            <a:off x="4935382" y="3424787"/>
            <a:ext cx="16317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66D7FF4-E183-DDFC-39A5-F9DF0DAD921D}"/>
              </a:ext>
            </a:extLst>
          </p:cNvPr>
          <p:cNvCxnSpPr>
            <a:cxnSpLocks/>
          </p:cNvCxnSpPr>
          <p:nvPr/>
        </p:nvCxnSpPr>
        <p:spPr>
          <a:xfrm flipV="1">
            <a:off x="4925757" y="1392268"/>
            <a:ext cx="1720406" cy="59265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3CCFDCB-A458-9000-D3DD-880C3D86B9E7}"/>
              </a:ext>
            </a:extLst>
          </p:cNvPr>
          <p:cNvCxnSpPr>
            <a:cxnSpLocks/>
          </p:cNvCxnSpPr>
          <p:nvPr/>
        </p:nvCxnSpPr>
        <p:spPr>
          <a:xfrm>
            <a:off x="4925757" y="1984922"/>
            <a:ext cx="1641325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9A67A297-F84A-2668-9F33-418EC501001B}"/>
              </a:ext>
            </a:extLst>
          </p:cNvPr>
          <p:cNvCxnSpPr>
            <a:cxnSpLocks/>
          </p:cNvCxnSpPr>
          <p:nvPr/>
        </p:nvCxnSpPr>
        <p:spPr>
          <a:xfrm>
            <a:off x="4925757" y="1984922"/>
            <a:ext cx="1641325" cy="71993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C1CED41F-9AC4-CDCD-4691-0307354C93C1}"/>
              </a:ext>
            </a:extLst>
          </p:cNvPr>
          <p:cNvCxnSpPr>
            <a:cxnSpLocks/>
          </p:cNvCxnSpPr>
          <p:nvPr/>
        </p:nvCxnSpPr>
        <p:spPr>
          <a:xfrm>
            <a:off x="4935382" y="2704855"/>
            <a:ext cx="16317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8B639C00-C302-C166-4866-B9EEF10253E7}"/>
              </a:ext>
            </a:extLst>
          </p:cNvPr>
          <p:cNvCxnSpPr>
            <a:cxnSpLocks/>
          </p:cNvCxnSpPr>
          <p:nvPr/>
        </p:nvCxnSpPr>
        <p:spPr>
          <a:xfrm flipV="1">
            <a:off x="4935382" y="1392268"/>
            <a:ext cx="1710781" cy="1312587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A333977-9417-ECE9-C189-2C7FCEA56FB2}"/>
              </a:ext>
            </a:extLst>
          </p:cNvPr>
          <p:cNvCxnSpPr>
            <a:cxnSpLocks/>
          </p:cNvCxnSpPr>
          <p:nvPr/>
        </p:nvCxnSpPr>
        <p:spPr>
          <a:xfrm flipV="1">
            <a:off x="4935382" y="2112201"/>
            <a:ext cx="1710781" cy="59265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7F711BA2-BCBE-7D0E-7C7E-02F236222862}"/>
              </a:ext>
            </a:extLst>
          </p:cNvPr>
          <p:cNvCxnSpPr>
            <a:cxnSpLocks/>
          </p:cNvCxnSpPr>
          <p:nvPr/>
        </p:nvCxnSpPr>
        <p:spPr>
          <a:xfrm flipV="1">
            <a:off x="4935382" y="2832134"/>
            <a:ext cx="1710781" cy="59265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4466247-508A-2E0C-1D3C-86FDFA9C3102}"/>
              </a:ext>
            </a:extLst>
          </p:cNvPr>
          <p:cNvCxnSpPr>
            <a:cxnSpLocks/>
          </p:cNvCxnSpPr>
          <p:nvPr/>
        </p:nvCxnSpPr>
        <p:spPr>
          <a:xfrm flipV="1">
            <a:off x="4935382" y="2164922"/>
            <a:ext cx="1901700" cy="1259865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62BC9E28-76F8-D11F-CF4A-31ED6A9AC517}"/>
              </a:ext>
            </a:extLst>
          </p:cNvPr>
          <p:cNvCxnSpPr>
            <a:cxnSpLocks/>
          </p:cNvCxnSpPr>
          <p:nvPr/>
        </p:nvCxnSpPr>
        <p:spPr>
          <a:xfrm flipV="1">
            <a:off x="4935382" y="1444989"/>
            <a:ext cx="1901700" cy="1979798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69AA8DF-88D9-D497-BE82-8CB325794118}"/>
                  </a:ext>
                </a:extLst>
              </p:cNvPr>
              <p:cNvSpPr/>
              <p:nvPr/>
            </p:nvSpPr>
            <p:spPr>
              <a:xfrm>
                <a:off x="4705080" y="85952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69AA8DF-88D9-D497-BE82-8CB325794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080" y="859528"/>
                <a:ext cx="540000" cy="36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FB1F16BE-6A86-92AE-CB9F-8AAAA5366ECF}"/>
                  </a:ext>
                </a:extLst>
              </p:cNvPr>
              <p:cNvSpPr/>
              <p:nvPr/>
            </p:nvSpPr>
            <p:spPr>
              <a:xfrm>
                <a:off x="4705080" y="154065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FB1F16BE-6A86-92AE-CB9F-8AAAA5366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080" y="1540658"/>
                <a:ext cx="540000" cy="36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3962CA4-D1F6-7C92-A7E5-25DF03E96712}"/>
                  </a:ext>
                </a:extLst>
              </p:cNvPr>
              <p:cNvSpPr/>
              <p:nvPr/>
            </p:nvSpPr>
            <p:spPr>
              <a:xfrm>
                <a:off x="4705080" y="2221789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3962CA4-D1F6-7C92-A7E5-25DF03E96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080" y="2221789"/>
                <a:ext cx="540000" cy="36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AA5D02FD-EC1B-9B5E-A3C2-4FB2E87CAE48}"/>
                  </a:ext>
                </a:extLst>
              </p:cNvPr>
              <p:cNvSpPr/>
              <p:nvPr/>
            </p:nvSpPr>
            <p:spPr>
              <a:xfrm>
                <a:off x="4676225" y="296035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AA5D02FD-EC1B-9B5E-A3C2-4FB2E87CA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25" y="2960358"/>
                <a:ext cx="540000" cy="3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3EFB31-D662-3674-2539-AD1146B1E38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97457" y="1264989"/>
            <a:ext cx="1606393" cy="89386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8F9F0DA0-E239-D58C-A920-37C4967E31AE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7097457" y="1989135"/>
            <a:ext cx="1488209" cy="359933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C8133A30-9CFB-4274-4D14-8917EF8FC7A8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7097457" y="2349068"/>
            <a:ext cx="1488209" cy="36000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BC65164-6589-D88F-AF35-E38F5B23F99B}"/>
              </a:ext>
            </a:extLst>
          </p:cNvPr>
          <p:cNvCxnSpPr>
            <a:cxnSpLocks/>
            <a:stCxn id="19" idx="6"/>
            <a:endCxn id="20" idx="3"/>
          </p:cNvCxnSpPr>
          <p:nvPr/>
        </p:nvCxnSpPr>
        <p:spPr>
          <a:xfrm flipV="1">
            <a:off x="7097457" y="2539283"/>
            <a:ext cx="1606393" cy="889717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A4683231-E1F4-3F7D-DAD2-F0039A732F6F}"/>
                  </a:ext>
                </a:extLst>
              </p:cNvPr>
              <p:cNvSpPr/>
              <p:nvPr/>
            </p:nvSpPr>
            <p:spPr>
              <a:xfrm>
                <a:off x="6975777" y="85952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A4683231-E1F4-3F7D-DAD2-F0039A732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77" y="859528"/>
                <a:ext cx="540000" cy="36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418D28E6-4C30-F01D-390D-D2F1FC7180B7}"/>
                  </a:ext>
                </a:extLst>
              </p:cNvPr>
              <p:cNvSpPr/>
              <p:nvPr/>
            </p:nvSpPr>
            <p:spPr>
              <a:xfrm>
                <a:off x="6975777" y="154065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418D28E6-4C30-F01D-390D-D2F1FC718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77" y="1540658"/>
                <a:ext cx="540000" cy="36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6A4F60F9-A042-0416-78F2-8E9962EE25D2}"/>
                  </a:ext>
                </a:extLst>
              </p:cNvPr>
              <p:cNvSpPr/>
              <p:nvPr/>
            </p:nvSpPr>
            <p:spPr>
              <a:xfrm>
                <a:off x="6975777" y="2221789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6A4F60F9-A042-0416-78F2-8E9962EE2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77" y="2221789"/>
                <a:ext cx="540000" cy="36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13AE207B-1FA0-EAA3-FBF7-85CB50A71C93}"/>
                  </a:ext>
                </a:extLst>
              </p:cNvPr>
              <p:cNvSpPr/>
              <p:nvPr/>
            </p:nvSpPr>
            <p:spPr>
              <a:xfrm>
                <a:off x="6946922" y="2960358"/>
                <a:ext cx="540000" cy="36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13AE207B-1FA0-EAA3-FBF7-85CB50A71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22" y="2960358"/>
                <a:ext cx="540000" cy="36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341E660-F322-D305-C6AA-CE9731C1D0FD}"/>
              </a:ext>
            </a:extLst>
          </p:cNvPr>
          <p:cNvCxnSpPr>
            <a:cxnSpLocks/>
          </p:cNvCxnSpPr>
          <p:nvPr/>
        </p:nvCxnSpPr>
        <p:spPr>
          <a:xfrm>
            <a:off x="9392678" y="2344888"/>
            <a:ext cx="299962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927F53D-E90B-151A-49DE-C7350AF20A96}"/>
                  </a:ext>
                </a:extLst>
              </p:cNvPr>
              <p:cNvSpPr txBox="1"/>
              <p:nvPr/>
            </p:nvSpPr>
            <p:spPr>
              <a:xfrm>
                <a:off x="9412459" y="2071705"/>
                <a:ext cx="18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927F53D-E90B-151A-49DE-C7350AF20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59" y="2071705"/>
                <a:ext cx="184346" cy="276999"/>
              </a:xfrm>
              <a:prstGeom prst="rect">
                <a:avLst/>
              </a:prstGeom>
              <a:blipFill>
                <a:blip r:embed="rId15"/>
                <a:stretch>
                  <a:fillRect l="-30000" r="-366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>
            <a:extLst>
              <a:ext uri="{FF2B5EF4-FFF2-40B4-BE49-F238E27FC236}">
                <a16:creationId xmlns:a16="http://schemas.microsoft.com/office/drawing/2014/main" id="{51AB4809-97D3-8647-D18D-B25D0B988318}"/>
              </a:ext>
            </a:extLst>
          </p:cNvPr>
          <p:cNvSpPr txBox="1"/>
          <p:nvPr/>
        </p:nvSpPr>
        <p:spPr>
          <a:xfrm>
            <a:off x="2127732" y="3703153"/>
            <a:ext cx="712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Entrées</a:t>
            </a:r>
            <a:endParaRPr lang="fr-FR" sz="1200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5899152-A096-767A-62B3-8F98D7789342}"/>
              </a:ext>
            </a:extLst>
          </p:cNvPr>
          <p:cNvSpPr txBox="1"/>
          <p:nvPr/>
        </p:nvSpPr>
        <p:spPr>
          <a:xfrm>
            <a:off x="3952585" y="3621297"/>
            <a:ext cx="1406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Première couche cachée</a:t>
            </a:r>
          </a:p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(Couche d’entrée)</a:t>
            </a:r>
            <a:endParaRPr lang="fr-FR" sz="1200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1CEF1662-C03E-0AF9-3F97-A56B1834ADD6}"/>
              </a:ext>
            </a:extLst>
          </p:cNvPr>
          <p:cNvSpPr txBox="1"/>
          <p:nvPr/>
        </p:nvSpPr>
        <p:spPr>
          <a:xfrm>
            <a:off x="6124285" y="3598415"/>
            <a:ext cx="1406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Deuxième couche cachée</a:t>
            </a:r>
            <a:endParaRPr lang="fr-FR" sz="1200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6F5CB74-EEAC-6206-EFEB-CB37BBCB0F28}"/>
              </a:ext>
            </a:extLst>
          </p:cNvPr>
          <p:cNvSpPr txBox="1"/>
          <p:nvPr/>
        </p:nvSpPr>
        <p:spPr>
          <a:xfrm>
            <a:off x="8278928" y="2743095"/>
            <a:ext cx="1406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Couche de sortie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349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3EE317-EED5-0E2B-3D18-A28ADEA188B3}"/>
                  </a:ext>
                </a:extLst>
              </p:cNvPr>
              <p:cNvSpPr/>
              <p:nvPr/>
            </p:nvSpPr>
            <p:spPr>
              <a:xfrm>
                <a:off x="1418623" y="1047850"/>
                <a:ext cx="720000" cy="432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3EE317-EED5-0E2B-3D18-A28ADEA18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23" y="1047850"/>
                <a:ext cx="720000" cy="43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F7DEF2-3555-EB4A-5BCC-EB926E5EF1C2}"/>
                  </a:ext>
                </a:extLst>
              </p:cNvPr>
              <p:cNvSpPr/>
              <p:nvPr/>
            </p:nvSpPr>
            <p:spPr>
              <a:xfrm>
                <a:off x="1418623" y="1769567"/>
                <a:ext cx="720000" cy="432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F7DEF2-3555-EB4A-5BCC-EB926E5EF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23" y="1769567"/>
                <a:ext cx="720000" cy="43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632059-8B49-726D-C8AF-F5E8CAA8B359}"/>
                  </a:ext>
                </a:extLst>
              </p:cNvPr>
              <p:cNvSpPr/>
              <p:nvPr/>
            </p:nvSpPr>
            <p:spPr>
              <a:xfrm>
                <a:off x="1418623" y="2491284"/>
                <a:ext cx="720000" cy="432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632059-8B49-726D-C8AF-F5E8CAA8B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23" y="2491284"/>
                <a:ext cx="720000" cy="43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881931-FEC3-F018-EE11-BADA0E273282}"/>
                  </a:ext>
                </a:extLst>
              </p:cNvPr>
              <p:cNvSpPr/>
              <p:nvPr/>
            </p:nvSpPr>
            <p:spPr>
              <a:xfrm>
                <a:off x="1418623" y="3213000"/>
                <a:ext cx="720000" cy="432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881931-FEC3-F018-EE11-BADA0E27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623" y="3213000"/>
                <a:ext cx="720000" cy="43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F3A7565-8849-C941-D473-9B54EEE94E4C}"/>
              </a:ext>
            </a:extLst>
          </p:cNvPr>
          <p:cNvCxnSpPr>
            <a:cxnSpLocks/>
          </p:cNvCxnSpPr>
          <p:nvPr/>
        </p:nvCxnSpPr>
        <p:spPr>
          <a:xfrm>
            <a:off x="1058623" y="1270000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68AAB05-8206-5AEF-09C7-6747B6FB8715}"/>
                  </a:ext>
                </a:extLst>
              </p:cNvPr>
              <p:cNvSpPr txBox="1"/>
              <p:nvPr/>
            </p:nvSpPr>
            <p:spPr>
              <a:xfrm>
                <a:off x="789640" y="1047850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68AAB05-8206-5AEF-09C7-6747B6FB8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0" y="1047850"/>
                <a:ext cx="269689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1DA8C18-FEC9-F455-B1ED-14134B585E6F}"/>
              </a:ext>
            </a:extLst>
          </p:cNvPr>
          <p:cNvCxnSpPr>
            <a:cxnSpLocks/>
          </p:cNvCxnSpPr>
          <p:nvPr/>
        </p:nvCxnSpPr>
        <p:spPr>
          <a:xfrm>
            <a:off x="1058623" y="1991717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0A0C7B3-1425-7389-BBA0-F80E776C1B2A}"/>
                  </a:ext>
                </a:extLst>
              </p:cNvPr>
              <p:cNvSpPr txBox="1"/>
              <p:nvPr/>
            </p:nvSpPr>
            <p:spPr>
              <a:xfrm>
                <a:off x="789640" y="1769567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0A0C7B3-1425-7389-BBA0-F80E776C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0" y="1769567"/>
                <a:ext cx="275011" cy="276999"/>
              </a:xfrm>
              <a:prstGeom prst="rect">
                <a:avLst/>
              </a:prstGeom>
              <a:blipFill>
                <a:blip r:embed="rId7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9F66FFF-5A7B-C472-D118-5108286FEE65}"/>
              </a:ext>
            </a:extLst>
          </p:cNvPr>
          <p:cNvCxnSpPr>
            <a:cxnSpLocks/>
          </p:cNvCxnSpPr>
          <p:nvPr/>
        </p:nvCxnSpPr>
        <p:spPr>
          <a:xfrm>
            <a:off x="1058623" y="2713434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1D30E8-AB5C-18D3-6A5F-268AB8172059}"/>
                  </a:ext>
                </a:extLst>
              </p:cNvPr>
              <p:cNvSpPr txBox="1"/>
              <p:nvPr/>
            </p:nvSpPr>
            <p:spPr>
              <a:xfrm>
                <a:off x="789640" y="2491284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B1D30E8-AB5C-18D3-6A5F-268AB817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0" y="2491284"/>
                <a:ext cx="275011" cy="276999"/>
              </a:xfrm>
              <a:prstGeom prst="rect">
                <a:avLst/>
              </a:prstGeom>
              <a:blipFill>
                <a:blip r:embed="rId8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28119EB-B2A3-E6C7-6AD7-81B01B29454F}"/>
              </a:ext>
            </a:extLst>
          </p:cNvPr>
          <p:cNvCxnSpPr>
            <a:cxnSpLocks/>
          </p:cNvCxnSpPr>
          <p:nvPr/>
        </p:nvCxnSpPr>
        <p:spPr>
          <a:xfrm>
            <a:off x="1058623" y="3435151"/>
            <a:ext cx="360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F3ECAFE-E452-40A6-AFA4-14B87C56B9B2}"/>
                  </a:ext>
                </a:extLst>
              </p:cNvPr>
              <p:cNvSpPr txBox="1"/>
              <p:nvPr/>
            </p:nvSpPr>
            <p:spPr>
              <a:xfrm>
                <a:off x="789640" y="3213001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F3ECAFE-E452-40A6-AFA4-14B87C56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0" y="3213001"/>
                <a:ext cx="275011" cy="276999"/>
              </a:xfrm>
              <a:prstGeom prst="rect">
                <a:avLst/>
              </a:prstGeom>
              <a:blipFill>
                <a:blip r:embed="rId9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725710A6-4B37-FB7E-1C37-A63A7E457B53}"/>
                  </a:ext>
                </a:extLst>
              </p:cNvPr>
              <p:cNvSpPr/>
              <p:nvPr/>
            </p:nvSpPr>
            <p:spPr>
              <a:xfrm>
                <a:off x="3001433" y="2131229"/>
                <a:ext cx="432000" cy="432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725710A6-4B37-FB7E-1C37-A63A7E45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433" y="2131229"/>
                <a:ext cx="432000" cy="432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E28EB92-694C-8A59-CDB3-8F078D3B25E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2138623" y="1263850"/>
            <a:ext cx="926075" cy="930644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DB3D34B-D5EB-37AD-17EE-9C84C94D3B59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2138623" y="1985567"/>
            <a:ext cx="862810" cy="361662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0626C02-9163-861E-5FF9-87281086297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138623" y="2347229"/>
            <a:ext cx="862810" cy="360055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FFF9F35-D948-915C-803A-158EE006D34B}"/>
              </a:ext>
            </a:extLst>
          </p:cNvPr>
          <p:cNvCxnSpPr>
            <a:cxnSpLocks/>
            <a:stCxn id="9" idx="3"/>
            <a:endCxn id="18" idx="3"/>
          </p:cNvCxnSpPr>
          <p:nvPr/>
        </p:nvCxnSpPr>
        <p:spPr>
          <a:xfrm flipV="1">
            <a:off x="2138623" y="2499964"/>
            <a:ext cx="926075" cy="929036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8824F9A-FD33-2E10-6FF5-D1C2738AA18F}"/>
              </a:ext>
            </a:extLst>
          </p:cNvPr>
          <p:cNvCxnSpPr>
            <a:cxnSpLocks/>
          </p:cNvCxnSpPr>
          <p:nvPr/>
        </p:nvCxnSpPr>
        <p:spPr>
          <a:xfrm>
            <a:off x="3217433" y="1771229"/>
            <a:ext cx="0" cy="36000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D7877B3-D217-EA75-9A07-6BF82D627F90}"/>
                  </a:ext>
                </a:extLst>
              </p:cNvPr>
              <p:cNvSpPr txBox="1"/>
              <p:nvPr/>
            </p:nvSpPr>
            <p:spPr>
              <a:xfrm>
                <a:off x="3106667" y="1452173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4D7877B3-D217-EA75-9A07-6BF82D62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67" y="1452173"/>
                <a:ext cx="238847" cy="276999"/>
              </a:xfrm>
              <a:prstGeom prst="rect">
                <a:avLst/>
              </a:prstGeom>
              <a:blipFill>
                <a:blip r:embed="rId11"/>
                <a:stretch>
                  <a:fillRect l="-25641" r="-10256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F13726E-CC14-70B2-F0F6-C3326163356B}"/>
                  </a:ext>
                </a:extLst>
              </p:cNvPr>
              <p:cNvSpPr txBox="1"/>
              <p:nvPr/>
            </p:nvSpPr>
            <p:spPr>
              <a:xfrm>
                <a:off x="2144657" y="1047850"/>
                <a:ext cx="4662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F13726E-CC14-70B2-F0F6-C3326163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57" y="1047850"/>
                <a:ext cx="466281" cy="215444"/>
              </a:xfrm>
              <a:prstGeom prst="rect">
                <a:avLst/>
              </a:prstGeom>
              <a:blipFill>
                <a:blip r:embed="rId12"/>
                <a:stretch>
                  <a:fillRect l="-6579" r="-263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F9C2145-62E3-40B4-D876-19DB5F464475}"/>
                  </a:ext>
                </a:extLst>
              </p:cNvPr>
              <p:cNvSpPr txBox="1"/>
              <p:nvPr/>
            </p:nvSpPr>
            <p:spPr>
              <a:xfrm>
                <a:off x="2144657" y="1769567"/>
                <a:ext cx="470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6F9C2145-62E3-40B4-D876-19DB5F46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657" y="1769567"/>
                <a:ext cx="470450" cy="215444"/>
              </a:xfrm>
              <a:prstGeom prst="rect">
                <a:avLst/>
              </a:prstGeom>
              <a:blipFill>
                <a:blip r:embed="rId13"/>
                <a:stretch>
                  <a:fillRect l="-6494" r="-2597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59552D0-A6A9-9C9C-1ACE-587EB40927F3}"/>
                  </a:ext>
                </a:extLst>
              </p:cNvPr>
              <p:cNvSpPr txBox="1"/>
              <p:nvPr/>
            </p:nvSpPr>
            <p:spPr>
              <a:xfrm>
                <a:off x="2136166" y="2710337"/>
                <a:ext cx="470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559552D0-A6A9-9C9C-1ACE-587EB4092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66" y="2710337"/>
                <a:ext cx="470450" cy="215444"/>
              </a:xfrm>
              <a:prstGeom prst="rect">
                <a:avLst/>
              </a:prstGeom>
              <a:blipFill>
                <a:blip r:embed="rId14"/>
                <a:stretch>
                  <a:fillRect l="-5128" r="-128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16447C1-A119-26A1-F66C-6DAC773C1989}"/>
                  </a:ext>
                </a:extLst>
              </p:cNvPr>
              <p:cNvSpPr txBox="1"/>
              <p:nvPr/>
            </p:nvSpPr>
            <p:spPr>
              <a:xfrm>
                <a:off x="2136166" y="3432609"/>
                <a:ext cx="4704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16447C1-A119-26A1-F66C-6DAC773C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66" y="3432609"/>
                <a:ext cx="470450" cy="215444"/>
              </a:xfrm>
              <a:prstGeom prst="rect">
                <a:avLst/>
              </a:prstGeom>
              <a:blipFill>
                <a:blip r:embed="rId15"/>
                <a:stretch>
                  <a:fillRect l="-5128" r="-1282" b="-1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5EB655E-4696-E008-4AC1-71E61C7EBD00}"/>
              </a:ext>
            </a:extLst>
          </p:cNvPr>
          <p:cNvCxnSpPr>
            <a:cxnSpLocks/>
          </p:cNvCxnSpPr>
          <p:nvPr/>
        </p:nvCxnSpPr>
        <p:spPr>
          <a:xfrm>
            <a:off x="3433433" y="2347229"/>
            <a:ext cx="1224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17C8049-4D2A-7404-6DAE-70F0A53FE2A8}"/>
                  </a:ext>
                </a:extLst>
              </p:cNvPr>
              <p:cNvSpPr txBox="1"/>
              <p:nvPr/>
            </p:nvSpPr>
            <p:spPr>
              <a:xfrm>
                <a:off x="3433433" y="1870800"/>
                <a:ext cx="1142428" cy="429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17C8049-4D2A-7404-6DAE-70F0A53FE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33" y="1870800"/>
                <a:ext cx="1142428" cy="429926"/>
              </a:xfrm>
              <a:prstGeom prst="rect">
                <a:avLst/>
              </a:prstGeom>
              <a:blipFill>
                <a:blip r:embed="rId16"/>
                <a:stretch>
                  <a:fillRect l="-18617" t="-147143" r="-37234" b="-19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FE4539-4BA0-C396-1DC6-41FB9E1B1EF2}"/>
                  </a:ext>
                </a:extLst>
              </p:cNvPr>
              <p:cNvSpPr/>
              <p:nvPr/>
            </p:nvSpPr>
            <p:spPr>
              <a:xfrm>
                <a:off x="4652731" y="2131229"/>
                <a:ext cx="720000" cy="432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FE4539-4BA0-C396-1DC6-41FB9E1B1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731" y="2131229"/>
                <a:ext cx="720000" cy="432000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0897CA7-087E-112A-A81E-D62AD79B4FB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5372731" y="2347229"/>
            <a:ext cx="1224000" cy="0"/>
          </a:xfrm>
          <a:prstGeom prst="line">
            <a:avLst/>
          </a:prstGeom>
          <a:noFill/>
          <a:ln w="28575">
            <a:solidFill>
              <a:schemeClr val="accent1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046DDBD-5D73-95AC-710A-A9409479E975}"/>
                  </a:ext>
                </a:extLst>
              </p:cNvPr>
              <p:cNvSpPr txBox="1"/>
              <p:nvPr/>
            </p:nvSpPr>
            <p:spPr>
              <a:xfrm>
                <a:off x="4942793" y="1798992"/>
                <a:ext cx="1704732" cy="437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046DDBD-5D73-95AC-710A-A9409479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93" y="1798992"/>
                <a:ext cx="1704732" cy="437492"/>
              </a:xfrm>
              <a:prstGeom prst="rect">
                <a:avLst/>
              </a:prstGeom>
              <a:blipFill>
                <a:blip r:embed="rId18"/>
                <a:stretch>
                  <a:fillRect t="-140278" r="-11828" b="-18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78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Grand écran</PresentationFormat>
  <Paragraphs>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2024-04-28T11:30:37Z</dcterms:created>
  <dcterms:modified xsi:type="dcterms:W3CDTF">2024-04-28T15:03:25Z</dcterms:modified>
</cp:coreProperties>
</file>