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78" r:id="rId3"/>
    <p:sldId id="270" r:id="rId4"/>
    <p:sldId id="274" r:id="rId5"/>
    <p:sldId id="275" r:id="rId6"/>
    <p:sldId id="276" r:id="rId7"/>
    <p:sldId id="273" r:id="rId8"/>
    <p:sldId id="272" r:id="rId9"/>
    <p:sldId id="277" r:id="rId10"/>
    <p:sldId id="271" r:id="rId11"/>
    <p:sldId id="256" r:id="rId12"/>
    <p:sldId id="258" r:id="rId13"/>
    <p:sldId id="261" r:id="rId14"/>
    <p:sldId id="267" r:id="rId15"/>
    <p:sldId id="263" r:id="rId16"/>
    <p:sldId id="259" r:id="rId17"/>
    <p:sldId id="257" r:id="rId18"/>
    <p:sldId id="260" r:id="rId19"/>
    <p:sldId id="264" r:id="rId20"/>
    <p:sldId id="262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100" d="100"/>
          <a:sy n="100" d="100"/>
        </p:scale>
        <p:origin x="48" y="-1104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2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0.png"/><Relationship Id="rId5" Type="http://schemas.openxmlformats.org/officeDocument/2006/relationships/image" Target="../media/image1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91.png"/><Relationship Id="rId17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1.png"/><Relationship Id="rId5" Type="http://schemas.openxmlformats.org/officeDocument/2006/relationships/image" Target="../media/image40.png"/><Relationship Id="rId15" Type="http://schemas.openxmlformats.org/officeDocument/2006/relationships/image" Target="../media/image221.png"/><Relationship Id="rId10" Type="http://schemas.openxmlformats.org/officeDocument/2006/relationships/image" Target="../media/image171.png"/><Relationship Id="rId4" Type="http://schemas.openxmlformats.org/officeDocument/2006/relationships/image" Target="../media/image310.png"/><Relationship Id="rId9" Type="http://schemas.openxmlformats.org/officeDocument/2006/relationships/image" Target="../media/image161.png"/><Relationship Id="rId14" Type="http://schemas.openxmlformats.org/officeDocument/2006/relationships/image" Target="../media/image2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25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7.png"/><Relationship Id="rId12" Type="http://schemas.openxmlformats.org/officeDocument/2006/relationships/image" Target="../media/image39.png"/><Relationship Id="rId17" Type="http://schemas.openxmlformats.org/officeDocument/2006/relationships/image" Target="../media/image45.png"/><Relationship Id="rId2" Type="http://schemas.openxmlformats.org/officeDocument/2006/relationships/image" Target="../media/image16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773885" y="1998369"/>
            <a:ext cx="332509" cy="324000"/>
            <a:chOff x="3075707" y="1823349"/>
            <a:chExt cx="332509" cy="324000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2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necteur droit avec flèche 21"/>
          <p:cNvCxnSpPr>
            <a:stCxn id="2" idx="3"/>
            <a:endCxn id="8" idx="2"/>
          </p:cNvCxnSpPr>
          <p:nvPr/>
        </p:nvCxnSpPr>
        <p:spPr>
          <a:xfrm>
            <a:off x="1390800" y="216036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559822" y="286874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825554" y="2702496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1773885" y="2477849"/>
            <a:ext cx="332509" cy="324000"/>
            <a:chOff x="3075707" y="1823349"/>
            <a:chExt cx="332509" cy="324000"/>
          </a:xfrm>
        </p:grpSpPr>
        <p:sp>
          <p:nvSpPr>
            <p:cNvPr id="35" name="Ellipse 34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/>
          <p:cNvGrpSpPr/>
          <p:nvPr/>
        </p:nvGrpSpPr>
        <p:grpSpPr>
          <a:xfrm>
            <a:off x="1773885" y="2957329"/>
            <a:ext cx="332509" cy="324000"/>
            <a:chOff x="3075707" y="1823349"/>
            <a:chExt cx="332509" cy="324000"/>
          </a:xfrm>
        </p:grpSpPr>
        <p:sp>
          <p:nvSpPr>
            <p:cNvPr id="38" name="Ellipse 3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1773885" y="3436809"/>
            <a:ext cx="332509" cy="324000"/>
            <a:chOff x="3075707" y="1823349"/>
            <a:chExt cx="332509" cy="324000"/>
          </a:xfrm>
        </p:grpSpPr>
        <p:sp>
          <p:nvSpPr>
            <p:cNvPr id="41" name="Ellipse 4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/>
          <p:cNvCxnSpPr>
            <a:stCxn id="31" idx="3"/>
          </p:cNvCxnSpPr>
          <p:nvPr/>
        </p:nvCxnSpPr>
        <p:spPr>
          <a:xfrm>
            <a:off x="1390800" y="2639849"/>
            <a:ext cx="39089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2" idx="3"/>
            <a:endCxn id="38" idx="2"/>
          </p:cNvCxnSpPr>
          <p:nvPr/>
        </p:nvCxnSpPr>
        <p:spPr>
          <a:xfrm>
            <a:off x="1390800" y="311932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3" idx="3"/>
            <a:endCxn id="41" idx="2"/>
          </p:cNvCxnSpPr>
          <p:nvPr/>
        </p:nvCxnSpPr>
        <p:spPr>
          <a:xfrm>
            <a:off x="1390800" y="359880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510247" y="2178014"/>
            <a:ext cx="332509" cy="324000"/>
            <a:chOff x="3075707" y="1823349"/>
            <a:chExt cx="332509" cy="324000"/>
          </a:xfrm>
        </p:grpSpPr>
        <p:sp>
          <p:nvSpPr>
            <p:cNvPr id="54" name="Ellipse 53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1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e 55"/>
          <p:cNvGrpSpPr/>
          <p:nvPr/>
        </p:nvGrpSpPr>
        <p:grpSpPr>
          <a:xfrm>
            <a:off x="2510246" y="3225020"/>
            <a:ext cx="332509" cy="324000"/>
            <a:chOff x="3075707" y="1823349"/>
            <a:chExt cx="332509" cy="324000"/>
          </a:xfrm>
        </p:grpSpPr>
        <p:sp>
          <p:nvSpPr>
            <p:cNvPr id="57" name="Ellipse 56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12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avec flèche 58"/>
          <p:cNvCxnSpPr>
            <a:stCxn id="8" idx="6"/>
            <a:endCxn id="54" idx="2"/>
          </p:cNvCxnSpPr>
          <p:nvPr/>
        </p:nvCxnSpPr>
        <p:spPr>
          <a:xfrm>
            <a:off x="2097885" y="2160369"/>
            <a:ext cx="412362" cy="1796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5" idx="6"/>
            <a:endCxn id="54" idx="2"/>
          </p:cNvCxnSpPr>
          <p:nvPr/>
        </p:nvCxnSpPr>
        <p:spPr>
          <a:xfrm flipV="1">
            <a:off x="2097885" y="2340014"/>
            <a:ext cx="412362" cy="299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8" idx="7"/>
            <a:endCxn id="54" idx="3"/>
          </p:cNvCxnSpPr>
          <p:nvPr/>
        </p:nvCxnSpPr>
        <p:spPr>
          <a:xfrm flipV="1">
            <a:off x="2050436" y="2454565"/>
            <a:ext cx="507260" cy="5502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41" idx="7"/>
            <a:endCxn id="54" idx="3"/>
          </p:cNvCxnSpPr>
          <p:nvPr/>
        </p:nvCxnSpPr>
        <p:spPr>
          <a:xfrm flipV="1">
            <a:off x="2050436" y="2454565"/>
            <a:ext cx="507260" cy="10296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8" idx="5"/>
            <a:endCxn id="57" idx="1"/>
          </p:cNvCxnSpPr>
          <p:nvPr/>
        </p:nvCxnSpPr>
        <p:spPr>
          <a:xfrm>
            <a:off x="2050436" y="2274920"/>
            <a:ext cx="507259" cy="9975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5" idx="6"/>
            <a:endCxn id="57" idx="1"/>
          </p:cNvCxnSpPr>
          <p:nvPr/>
        </p:nvCxnSpPr>
        <p:spPr>
          <a:xfrm>
            <a:off x="2097885" y="2639849"/>
            <a:ext cx="459810" cy="632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9" idx="3"/>
            <a:endCxn id="57" idx="2"/>
          </p:cNvCxnSpPr>
          <p:nvPr/>
        </p:nvCxnSpPr>
        <p:spPr>
          <a:xfrm>
            <a:off x="2106394" y="3127994"/>
            <a:ext cx="403852" cy="2590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2" idx="3"/>
            <a:endCxn id="57" idx="2"/>
          </p:cNvCxnSpPr>
          <p:nvPr/>
        </p:nvCxnSpPr>
        <p:spPr>
          <a:xfrm flipV="1">
            <a:off x="2106394" y="3387020"/>
            <a:ext cx="403852" cy="2208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1773885" y="1498314"/>
            <a:ext cx="332509" cy="324000"/>
            <a:chOff x="3075707" y="1823349"/>
            <a:chExt cx="332509" cy="324000"/>
          </a:xfrm>
        </p:grpSpPr>
        <p:sp>
          <p:nvSpPr>
            <p:cNvPr id="102" name="Ellipse 101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stCxn id="102" idx="5"/>
            <a:endCxn id="54" idx="1"/>
          </p:cNvCxnSpPr>
          <p:nvPr/>
        </p:nvCxnSpPr>
        <p:spPr>
          <a:xfrm>
            <a:off x="2050436" y="1774865"/>
            <a:ext cx="507260" cy="4505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2" idx="5"/>
            <a:endCxn id="58" idx="0"/>
          </p:cNvCxnSpPr>
          <p:nvPr/>
        </p:nvCxnSpPr>
        <p:spPr>
          <a:xfrm>
            <a:off x="2050436" y="1774865"/>
            <a:ext cx="633684" cy="14685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  <a:blipFill>
                <a:blip r:embed="rId14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  <a:blipFill>
                <a:blip r:embed="rId15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116"/>
          <p:cNvGrpSpPr/>
          <p:nvPr/>
        </p:nvGrpSpPr>
        <p:grpSpPr>
          <a:xfrm>
            <a:off x="3227313" y="2696489"/>
            <a:ext cx="332509" cy="324000"/>
            <a:chOff x="3075707" y="1823349"/>
            <a:chExt cx="332509" cy="324000"/>
          </a:xfrm>
        </p:grpSpPr>
        <p:sp>
          <p:nvSpPr>
            <p:cNvPr id="118" name="Ellipse 11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6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/>
          <p:cNvGrpSpPr/>
          <p:nvPr/>
        </p:nvGrpSpPr>
        <p:grpSpPr>
          <a:xfrm>
            <a:off x="2507190" y="1682841"/>
            <a:ext cx="332509" cy="324000"/>
            <a:chOff x="3075707" y="1823349"/>
            <a:chExt cx="332509" cy="324000"/>
          </a:xfrm>
        </p:grpSpPr>
        <p:sp>
          <p:nvSpPr>
            <p:cNvPr id="121" name="Ellipse 12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Connecteur droit avec flèche 122"/>
          <p:cNvCxnSpPr>
            <a:stCxn id="54" idx="5"/>
            <a:endCxn id="118" idx="2"/>
          </p:cNvCxnSpPr>
          <p:nvPr/>
        </p:nvCxnSpPr>
        <p:spPr>
          <a:xfrm>
            <a:off x="2786798" y="2454565"/>
            <a:ext cx="440515" cy="4039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18" idx="2"/>
          </p:cNvCxnSpPr>
          <p:nvPr/>
        </p:nvCxnSpPr>
        <p:spPr>
          <a:xfrm flipV="1">
            <a:off x="2773993" y="2858489"/>
            <a:ext cx="453320" cy="4139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1" idx="5"/>
          </p:cNvCxnSpPr>
          <p:nvPr/>
        </p:nvCxnSpPr>
        <p:spPr>
          <a:xfrm>
            <a:off x="2783741" y="1959392"/>
            <a:ext cx="473809" cy="7838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  <a:blipFill>
                <a:blip r:embed="rId18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  <a:blipFill>
                <a:blip r:embed="rId19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  <a:blipFill>
                <a:blip r:embed="rId20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79001-6712-4D8F-A459-98B65C74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D658837-B8CE-4E78-8527-1169D21E4CAD}"/>
              </a:ext>
            </a:extLst>
          </p:cNvPr>
          <p:cNvCxnSpPr>
            <a:cxnSpLocks/>
          </p:cNvCxnSpPr>
          <p:nvPr/>
        </p:nvCxnSpPr>
        <p:spPr>
          <a:xfrm flipV="1">
            <a:off x="2499183" y="2743200"/>
            <a:ext cx="0" cy="212773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307CF2F-06C8-4578-A45D-1A81FD46D062}"/>
              </a:ext>
            </a:extLst>
          </p:cNvPr>
          <p:cNvCxnSpPr>
            <a:cxnSpLocks/>
          </p:cNvCxnSpPr>
          <p:nvPr/>
        </p:nvCxnSpPr>
        <p:spPr>
          <a:xfrm>
            <a:off x="2499183" y="4870932"/>
            <a:ext cx="291101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09440-905C-41B8-9DBD-0EBE790C945B}"/>
              </a:ext>
            </a:extLst>
          </p:cNvPr>
          <p:cNvSpPr/>
          <p:nvPr/>
        </p:nvSpPr>
        <p:spPr>
          <a:xfrm>
            <a:off x="2021574" y="2695412"/>
            <a:ext cx="6046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b="1" dirty="0"/>
              <a:t>Coût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2B62C-C010-48AA-BB0B-AD6E5B936DE3}"/>
              </a:ext>
            </a:extLst>
          </p:cNvPr>
          <p:cNvSpPr/>
          <p:nvPr/>
        </p:nvSpPr>
        <p:spPr>
          <a:xfrm>
            <a:off x="4885424" y="4905776"/>
            <a:ext cx="6046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b="1" dirty="0" err="1"/>
              <a:t>Epoch</a:t>
            </a:r>
            <a:endParaRPr lang="fr-FR" sz="900" b="1" dirty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8ED30EF-B6AF-49D4-A6CF-AA13B17F948C}"/>
              </a:ext>
            </a:extLst>
          </p:cNvPr>
          <p:cNvSpPr/>
          <p:nvPr/>
        </p:nvSpPr>
        <p:spPr>
          <a:xfrm>
            <a:off x="2504174" y="3465512"/>
            <a:ext cx="2381250" cy="1349143"/>
          </a:xfrm>
          <a:custGeom>
            <a:avLst/>
            <a:gdLst>
              <a:gd name="connsiteX0" fmla="*/ 0 w 2381250"/>
              <a:gd name="connsiteY0" fmla="*/ 0 h 1784350"/>
              <a:gd name="connsiteX1" fmla="*/ 514350 w 2381250"/>
              <a:gd name="connsiteY1" fmla="*/ 1263650 h 1784350"/>
              <a:gd name="connsiteX2" fmla="*/ 2381250 w 2381250"/>
              <a:gd name="connsiteY2" fmla="*/ 1784350 h 1784350"/>
              <a:gd name="connsiteX0" fmla="*/ 0 w 2381250"/>
              <a:gd name="connsiteY0" fmla="*/ 0 h 1784350"/>
              <a:gd name="connsiteX1" fmla="*/ 508000 w 2381250"/>
              <a:gd name="connsiteY1" fmla="*/ 1414821 h 1784350"/>
              <a:gd name="connsiteX2" fmla="*/ 2381250 w 2381250"/>
              <a:gd name="connsiteY2" fmla="*/ 178435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784350">
                <a:moveTo>
                  <a:pt x="0" y="0"/>
                </a:moveTo>
                <a:cubicBezTo>
                  <a:pt x="58737" y="483129"/>
                  <a:pt x="111125" y="1117429"/>
                  <a:pt x="508000" y="1414821"/>
                </a:cubicBezTo>
                <a:cubicBezTo>
                  <a:pt x="904875" y="1712213"/>
                  <a:pt x="1646237" y="1672696"/>
                  <a:pt x="2381250" y="1784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EF498D9-C88A-49EC-930D-F0CB9258FA80}"/>
              </a:ext>
            </a:extLst>
          </p:cNvPr>
          <p:cNvSpPr/>
          <p:nvPr/>
        </p:nvSpPr>
        <p:spPr>
          <a:xfrm>
            <a:off x="2504174" y="2926245"/>
            <a:ext cx="2362200" cy="1683478"/>
          </a:xfrm>
          <a:custGeom>
            <a:avLst/>
            <a:gdLst>
              <a:gd name="connsiteX0" fmla="*/ 0 w 2381250"/>
              <a:gd name="connsiteY0" fmla="*/ 0 h 1784350"/>
              <a:gd name="connsiteX1" fmla="*/ 514350 w 2381250"/>
              <a:gd name="connsiteY1" fmla="*/ 1263650 h 1784350"/>
              <a:gd name="connsiteX2" fmla="*/ 2381250 w 2381250"/>
              <a:gd name="connsiteY2" fmla="*/ 1784350 h 1784350"/>
              <a:gd name="connsiteX0" fmla="*/ 0 w 2559050"/>
              <a:gd name="connsiteY0" fmla="*/ 0 h 1306587"/>
              <a:gd name="connsiteX1" fmla="*/ 514350 w 2559050"/>
              <a:gd name="connsiteY1" fmla="*/ 1263650 h 1306587"/>
              <a:gd name="connsiteX2" fmla="*/ 2559050 w 2559050"/>
              <a:gd name="connsiteY2" fmla="*/ 323850 h 1306587"/>
              <a:gd name="connsiteX0" fmla="*/ 0 w 2559050"/>
              <a:gd name="connsiteY0" fmla="*/ 0 h 1344175"/>
              <a:gd name="connsiteX1" fmla="*/ 514350 w 2559050"/>
              <a:gd name="connsiteY1" fmla="*/ 1263650 h 1344175"/>
              <a:gd name="connsiteX2" fmla="*/ 2559050 w 2559050"/>
              <a:gd name="connsiteY2" fmla="*/ 323850 h 1344175"/>
              <a:gd name="connsiteX0" fmla="*/ 0 w 2413000"/>
              <a:gd name="connsiteY0" fmla="*/ 0 h 1474817"/>
              <a:gd name="connsiteX1" fmla="*/ 514350 w 2413000"/>
              <a:gd name="connsiteY1" fmla="*/ 1263650 h 1474817"/>
              <a:gd name="connsiteX2" fmla="*/ 2413000 w 2413000"/>
              <a:gd name="connsiteY2" fmla="*/ 952500 h 1474817"/>
              <a:gd name="connsiteX0" fmla="*/ 0 w 2362200"/>
              <a:gd name="connsiteY0" fmla="*/ 0 h 1604927"/>
              <a:gd name="connsiteX1" fmla="*/ 514350 w 2362200"/>
              <a:gd name="connsiteY1" fmla="*/ 1263650 h 1604927"/>
              <a:gd name="connsiteX2" fmla="*/ 2362200 w 2362200"/>
              <a:gd name="connsiteY2" fmla="*/ 1212850 h 1604927"/>
              <a:gd name="connsiteX0" fmla="*/ 0 w 2362200"/>
              <a:gd name="connsiteY0" fmla="*/ 0 h 1482053"/>
              <a:gd name="connsiteX1" fmla="*/ 514350 w 2362200"/>
              <a:gd name="connsiteY1" fmla="*/ 1263650 h 1482053"/>
              <a:gd name="connsiteX2" fmla="*/ 2362200 w 2362200"/>
              <a:gd name="connsiteY2" fmla="*/ 1212850 h 1482053"/>
              <a:gd name="connsiteX0" fmla="*/ 0 w 2362200"/>
              <a:gd name="connsiteY0" fmla="*/ 0 h 1623230"/>
              <a:gd name="connsiteX1" fmla="*/ 1098550 w 2362200"/>
              <a:gd name="connsiteY1" fmla="*/ 1482841 h 1623230"/>
              <a:gd name="connsiteX2" fmla="*/ 2362200 w 2362200"/>
              <a:gd name="connsiteY2" fmla="*/ 1212850 h 1623230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70562"/>
              <a:gd name="connsiteX1" fmla="*/ 1098550 w 2362200"/>
              <a:gd name="connsiteY1" fmla="*/ 1482841 h 1570562"/>
              <a:gd name="connsiteX2" fmla="*/ 2362200 w 2362200"/>
              <a:gd name="connsiteY2" fmla="*/ 1212850 h 15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70562">
                <a:moveTo>
                  <a:pt x="0" y="0"/>
                </a:moveTo>
                <a:cubicBezTo>
                  <a:pt x="58737" y="483129"/>
                  <a:pt x="643811" y="1314298"/>
                  <a:pt x="1098550" y="1482841"/>
                </a:cubicBezTo>
                <a:cubicBezTo>
                  <a:pt x="1565275" y="1655827"/>
                  <a:pt x="1995487" y="1576594"/>
                  <a:pt x="2362200" y="121285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2CF4271-A47C-4D00-B94C-F508B4405E5B}"/>
              </a:ext>
            </a:extLst>
          </p:cNvPr>
          <p:cNvCxnSpPr/>
          <p:nvPr/>
        </p:nvCxnSpPr>
        <p:spPr>
          <a:xfrm>
            <a:off x="3295650" y="3173895"/>
            <a:ext cx="1841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9CD001-0ECE-409E-93C3-34F713B7A132}"/>
              </a:ext>
            </a:extLst>
          </p:cNvPr>
          <p:cNvCxnSpPr/>
          <p:nvPr/>
        </p:nvCxnSpPr>
        <p:spPr>
          <a:xfrm>
            <a:off x="3295650" y="2964345"/>
            <a:ext cx="1841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912C8-BB02-4AD8-AE56-92AF59534A31}"/>
              </a:ext>
            </a:extLst>
          </p:cNvPr>
          <p:cNvSpPr/>
          <p:nvPr/>
        </p:nvSpPr>
        <p:spPr>
          <a:xfrm>
            <a:off x="3526524" y="2835445"/>
            <a:ext cx="1142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fr-FR" sz="900" dirty="0"/>
              <a:t>Jeu d’entrainement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0C8C8-D75D-494E-B6C3-97CA00A9C994}"/>
              </a:ext>
            </a:extLst>
          </p:cNvPr>
          <p:cNvSpPr/>
          <p:nvPr/>
        </p:nvSpPr>
        <p:spPr>
          <a:xfrm>
            <a:off x="3521534" y="3039667"/>
            <a:ext cx="1142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fr-FR" sz="900" dirty="0"/>
              <a:t>Jeu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8785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endCxn id="5" idx="3"/>
          </p:cNvCxnSpPr>
          <p:nvPr/>
        </p:nvCxnSpPr>
        <p:spPr>
          <a:xfrm flipV="1">
            <a:off x="3374760" y="2650381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38" idx="3"/>
            <a:endCxn id="5" idx="2"/>
          </p:cNvCxnSpPr>
          <p:nvPr/>
        </p:nvCxnSpPr>
        <p:spPr>
          <a:xfrm flipV="1">
            <a:off x="3400980" y="2532822"/>
            <a:ext cx="383387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7" idx="3"/>
            <a:endCxn id="6" idx="1"/>
          </p:cNvCxnSpPr>
          <p:nvPr/>
        </p:nvCxnSpPr>
        <p:spPr>
          <a:xfrm>
            <a:off x="3400980" y="2330042"/>
            <a:ext cx="383387" cy="2027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5" idx="1"/>
          </p:cNvCxnSpPr>
          <p:nvPr/>
        </p:nvCxnSpPr>
        <p:spPr>
          <a:xfrm>
            <a:off x="3374760" y="2040358"/>
            <a:ext cx="458302" cy="37490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3112980" y="1765553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112980" y="2186042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2980" y="2605216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112980" y="3024270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8" name="Ellipse 47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53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>
            <a:stCxn id="38" idx="3"/>
            <a:endCxn id="5" idx="3"/>
          </p:cNvCxnSpPr>
          <p:nvPr/>
        </p:nvCxnSpPr>
        <p:spPr>
          <a:xfrm flipV="1">
            <a:off x="3378877" y="2650381"/>
            <a:ext cx="454185" cy="307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" idx="3"/>
            <a:endCxn id="5" idx="1"/>
          </p:cNvCxnSpPr>
          <p:nvPr/>
        </p:nvCxnSpPr>
        <p:spPr>
          <a:xfrm>
            <a:off x="3371560" y="2144754"/>
            <a:ext cx="461502" cy="2705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6242" y="2403450"/>
            <a:ext cx="317270" cy="291602"/>
            <a:chOff x="3098345" y="2182440"/>
            <a:chExt cx="317270" cy="291602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3112980" y="2186042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>
            <a:off x="3076242" y="2809749"/>
            <a:ext cx="317270" cy="291844"/>
            <a:chOff x="3098345" y="2601372"/>
            <a:chExt cx="317270" cy="291844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3112980" y="2605216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e 7"/>
          <p:cNvGrpSpPr/>
          <p:nvPr/>
        </p:nvGrpSpPr>
        <p:grpSpPr>
          <a:xfrm>
            <a:off x="3083560" y="2000754"/>
            <a:ext cx="302635" cy="288000"/>
            <a:chOff x="3112980" y="1765553"/>
            <a:chExt cx="302635" cy="2880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3112980" y="1765553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>
            <a:stCxn id="9" idx="3"/>
            <a:endCxn id="6" idx="1"/>
          </p:cNvCxnSpPr>
          <p:nvPr/>
        </p:nvCxnSpPr>
        <p:spPr>
          <a:xfrm flipV="1">
            <a:off x="3393512" y="2532821"/>
            <a:ext cx="390855" cy="1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3" name="Ellipse 42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7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</p:spTree>
    <p:extLst>
      <p:ext uri="{BB962C8B-B14F-4D97-AF65-F5344CB8AC3E}">
        <p14:creationId xmlns:p14="http://schemas.microsoft.com/office/powerpoint/2010/main" val="384000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  <p:sp>
        <p:nvSpPr>
          <p:cNvPr id="52" name="Rectangle à coins arrondis 51"/>
          <p:cNvSpPr/>
          <p:nvPr/>
        </p:nvSpPr>
        <p:spPr>
          <a:xfrm>
            <a:off x="6674378" y="3009734"/>
            <a:ext cx="288000" cy="28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07289" y="3273918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602439" y="3089792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2602439" y="3508724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2602439" y="3927656"/>
            <a:ext cx="332509" cy="332509"/>
            <a:chOff x="3075707" y="3268593"/>
            <a:chExt cx="332509" cy="332509"/>
          </a:xfrm>
        </p:grpSpPr>
        <p:sp>
          <p:nvSpPr>
            <p:cNvPr id="14" name="Ellipse 13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2598629" y="2670860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onnecteur droit avec flèche 18"/>
          <p:cNvCxnSpPr>
            <a:stCxn id="14" idx="7"/>
            <a:endCxn id="5" idx="3"/>
          </p:cNvCxnSpPr>
          <p:nvPr/>
        </p:nvCxnSpPr>
        <p:spPr>
          <a:xfrm flipV="1">
            <a:off x="2897682" y="3576144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2931138" y="3458585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2931138" y="3256047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2874823" y="2954674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3639798" y="3458584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3914118" y="3281538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246627" y="3458583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12359" y="3292330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  <a:blipFill>
                <a:blip r:embed="rId11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e 69"/>
          <p:cNvGrpSpPr/>
          <p:nvPr/>
        </p:nvGrpSpPr>
        <p:grpSpPr>
          <a:xfrm>
            <a:off x="6014871" y="3067176"/>
            <a:ext cx="332509" cy="332509"/>
            <a:chOff x="3075707" y="1823349"/>
            <a:chExt cx="332509" cy="332509"/>
          </a:xfrm>
        </p:grpSpPr>
        <p:sp>
          <p:nvSpPr>
            <p:cNvPr id="97" name="Ellipse 96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/>
          <p:cNvGrpSpPr/>
          <p:nvPr/>
        </p:nvGrpSpPr>
        <p:grpSpPr>
          <a:xfrm>
            <a:off x="6014871" y="3486108"/>
            <a:ext cx="332509" cy="332509"/>
            <a:chOff x="3075707" y="2545971"/>
            <a:chExt cx="332509" cy="332509"/>
          </a:xfrm>
        </p:grpSpPr>
        <p:sp>
          <p:nvSpPr>
            <p:cNvPr id="95" name="Ellipse 94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e 71"/>
          <p:cNvGrpSpPr/>
          <p:nvPr/>
        </p:nvGrpSpPr>
        <p:grpSpPr>
          <a:xfrm>
            <a:off x="6014871" y="3905040"/>
            <a:ext cx="332509" cy="332509"/>
            <a:chOff x="3075707" y="3268593"/>
            <a:chExt cx="332509" cy="332509"/>
          </a:xfrm>
        </p:grpSpPr>
        <p:sp>
          <p:nvSpPr>
            <p:cNvPr id="93" name="Ellipse 92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e 72"/>
          <p:cNvGrpSpPr/>
          <p:nvPr/>
        </p:nvGrpSpPr>
        <p:grpSpPr>
          <a:xfrm>
            <a:off x="6011061" y="2648244"/>
            <a:ext cx="340129" cy="332509"/>
            <a:chOff x="3090946" y="1433236"/>
            <a:chExt cx="340129" cy="332509"/>
          </a:xfrm>
        </p:grpSpPr>
        <p:sp>
          <p:nvSpPr>
            <p:cNvPr id="91" name="Ellipse 90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à coins arrondis 2"/>
          <p:cNvSpPr/>
          <p:nvPr/>
        </p:nvSpPr>
        <p:spPr>
          <a:xfrm>
            <a:off x="3248408" y="3191469"/>
            <a:ext cx="1115340" cy="54334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1" name="Groupe 100"/>
          <p:cNvGrpSpPr/>
          <p:nvPr/>
        </p:nvGrpSpPr>
        <p:grpSpPr>
          <a:xfrm>
            <a:off x="8747303" y="3419413"/>
            <a:ext cx="370614" cy="369332"/>
            <a:chOff x="3532907" y="2350715"/>
            <a:chExt cx="370614" cy="369332"/>
          </a:xfrm>
        </p:grpSpPr>
        <p:sp>
          <p:nvSpPr>
            <p:cNvPr id="102" name="Ellipse 101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endCxn id="102" idx="3"/>
          </p:cNvCxnSpPr>
          <p:nvPr/>
        </p:nvCxnSpPr>
        <p:spPr>
          <a:xfrm flipV="1">
            <a:off x="8337696" y="3721639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102" idx="2"/>
          </p:cNvCxnSpPr>
          <p:nvPr/>
        </p:nvCxnSpPr>
        <p:spPr>
          <a:xfrm flipV="1">
            <a:off x="8371152" y="3604080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103" idx="1"/>
          </p:cNvCxnSpPr>
          <p:nvPr/>
        </p:nvCxnSpPr>
        <p:spPr>
          <a:xfrm>
            <a:off x="8371152" y="3401542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102" idx="1"/>
          </p:cNvCxnSpPr>
          <p:nvPr/>
        </p:nvCxnSpPr>
        <p:spPr>
          <a:xfrm>
            <a:off x="8314837" y="3100169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2" idx="6"/>
          </p:cNvCxnSpPr>
          <p:nvPr/>
        </p:nvCxnSpPr>
        <p:spPr>
          <a:xfrm flipV="1">
            <a:off x="9079812" y="360407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9354132" y="3427033"/>
            <a:ext cx="355791" cy="343301"/>
            <a:chOff x="3532907" y="2358335"/>
            <a:chExt cx="355791" cy="343301"/>
          </a:xfrm>
        </p:grpSpPr>
        <p:sp>
          <p:nvSpPr>
            <p:cNvPr id="110" name="Ellipse 109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Connecteur droit avec flèche 111"/>
          <p:cNvCxnSpPr/>
          <p:nvPr/>
        </p:nvCxnSpPr>
        <p:spPr>
          <a:xfrm flipV="1">
            <a:off x="9686641" y="3604078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9952373" y="3437825"/>
            <a:ext cx="385445" cy="332509"/>
            <a:chOff x="3532907" y="2369127"/>
            <a:chExt cx="385445" cy="332509"/>
          </a:xfrm>
        </p:grpSpPr>
        <p:sp>
          <p:nvSpPr>
            <p:cNvPr id="114" name="Ellipse 113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  <a:blipFill>
                <a:blip r:embed="rId14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  <a:blipFill>
                <a:blip r:embed="rId15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5707" y="2164029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3075707" y="2631656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3068087" y="1745097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3408216" y="2532822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3408216" y="2330284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3351901" y="2028911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989437" y="2366567"/>
            <a:ext cx="348576" cy="332509"/>
            <a:chOff x="3532907" y="2369127"/>
            <a:chExt cx="348576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6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6B3C691-049A-4EC0-AE84-4A142260DC90}"/>
              </a:ext>
            </a:extLst>
          </p:cNvPr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4CD5611-3C0D-4E7A-9DD3-F6B2C3C7065A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8" name="Rectangle à coins arrondis 3">
                <a:extLst>
                  <a:ext uri="{FF2B5EF4-FFF2-40B4-BE49-F238E27FC236}">
                    <a16:creationId xmlns:a16="http://schemas.microsoft.com/office/drawing/2014/main" id="{B1035176-EDAF-4033-99F6-63B542171791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36F1C1B-034D-4AC8-92EA-DEF25B82DD12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9F193627-0D7D-4496-A270-74234B778F5E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B7BDDE8-B407-43D7-8115-4FF7465EA28F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CF31564-9C76-44C9-949A-9776A548BC42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BCB8C6-1C05-4772-8D65-575C26501059}"/>
              </a:ext>
            </a:extLst>
          </p:cNvPr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47D4264-1E5F-4BE5-ABC5-849FABCA89D9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5" name="Rectangle à coins arrondis 17">
                <a:extLst>
                  <a:ext uri="{FF2B5EF4-FFF2-40B4-BE49-F238E27FC236}">
                    <a16:creationId xmlns:a16="http://schemas.microsoft.com/office/drawing/2014/main" id="{93F04056-32F3-4A73-906D-2CEFAC2A04C6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094680F-DB52-4D6F-9791-6A733E23B467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6AE92276-E88D-4DF1-B498-B6E72BADF786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96898D7F-5E9C-4CF1-9AD2-56356E669470}"/>
              </a:ext>
            </a:extLst>
          </p:cNvPr>
          <p:cNvSpPr/>
          <p:nvPr/>
        </p:nvSpPr>
        <p:spPr>
          <a:xfrm>
            <a:off x="4941868" y="2354702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A052AC0-5392-4207-BACD-B81904A5163F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226100" y="2497710"/>
            <a:ext cx="715768" cy="9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492710-B806-44ED-8B04-94A109E7E6C3}"/>
              </a:ext>
            </a:extLst>
          </p:cNvPr>
          <p:cNvCxnSpPr>
            <a:cxnSpLocks/>
            <a:stCxn id="16" idx="7"/>
            <a:endCxn id="25" idx="3"/>
          </p:cNvCxnSpPr>
          <p:nvPr/>
        </p:nvCxnSpPr>
        <p:spPr>
          <a:xfrm flipV="1">
            <a:off x="4183923" y="2600525"/>
            <a:ext cx="800122" cy="44336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3EDF600-D183-44E8-8B91-43AA9CC6A145}"/>
              </a:ext>
            </a:extLst>
          </p:cNvPr>
          <p:cNvGrpSpPr/>
          <p:nvPr/>
        </p:nvGrpSpPr>
        <p:grpSpPr>
          <a:xfrm>
            <a:off x="3938100" y="1711737"/>
            <a:ext cx="319209" cy="288000"/>
            <a:chOff x="4931465" y="2355350"/>
            <a:chExt cx="319209" cy="288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7E3EC62-CF52-4148-BD7D-6A7B7D3E6AF3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6237054-914F-4ECE-8314-F73BAA5D7CFE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AB55DD5-D425-4D68-92DC-34EADBF832FB}"/>
              </a:ext>
            </a:extLst>
          </p:cNvPr>
          <p:cNvCxnSpPr>
            <a:cxnSpLocks/>
            <a:stCxn id="30" idx="5"/>
            <a:endCxn id="25" idx="1"/>
          </p:cNvCxnSpPr>
          <p:nvPr/>
        </p:nvCxnSpPr>
        <p:spPr>
          <a:xfrm>
            <a:off x="4183923" y="1957560"/>
            <a:ext cx="800122" cy="43931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/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/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/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D4C6067B-41B5-4D0F-8DD1-6DCC21A979A0}"/>
              </a:ext>
            </a:extLst>
          </p:cNvPr>
          <p:cNvSpPr/>
          <p:nvPr/>
        </p:nvSpPr>
        <p:spPr>
          <a:xfrm>
            <a:off x="5928617" y="2662426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551D888-1A3E-4AEE-B652-002967672CA0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219465" y="2908249"/>
            <a:ext cx="751329" cy="2364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/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6B39A84-8B7A-4339-B43F-D91C9C48040C}"/>
              </a:ext>
            </a:extLst>
          </p:cNvPr>
          <p:cNvCxnSpPr>
            <a:cxnSpLocks/>
            <a:stCxn id="92" idx="5"/>
            <a:endCxn id="38" idx="0"/>
          </p:cNvCxnSpPr>
          <p:nvPr/>
        </p:nvCxnSpPr>
        <p:spPr>
          <a:xfrm>
            <a:off x="5185181" y="1973438"/>
            <a:ext cx="887436" cy="6889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/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/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  <a:blipFill>
                <a:blip r:embed="rId1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676AD59A-9CD5-471C-BB10-F9B67DEBF09F}"/>
              </a:ext>
            </a:extLst>
          </p:cNvPr>
          <p:cNvSpPr/>
          <p:nvPr/>
        </p:nvSpPr>
        <p:spPr>
          <a:xfrm>
            <a:off x="493082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DC76107-DF61-4BC9-A5B3-31C1E67FAB6D}"/>
              </a:ext>
            </a:extLst>
          </p:cNvPr>
          <p:cNvCxnSpPr>
            <a:cxnSpLocks/>
            <a:stCxn id="16" idx="6"/>
            <a:endCxn id="71" idx="2"/>
          </p:cNvCxnSpPr>
          <p:nvPr/>
        </p:nvCxnSpPr>
        <p:spPr>
          <a:xfrm>
            <a:off x="4226100" y="3145710"/>
            <a:ext cx="7047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3E71233-4198-418A-932C-F0A2A67B6364}"/>
              </a:ext>
            </a:extLst>
          </p:cNvPr>
          <p:cNvCxnSpPr>
            <a:cxnSpLocks/>
            <a:stCxn id="9" idx="5"/>
            <a:endCxn id="71" idx="1"/>
          </p:cNvCxnSpPr>
          <p:nvPr/>
        </p:nvCxnSpPr>
        <p:spPr>
          <a:xfrm>
            <a:off x="4183923" y="2599533"/>
            <a:ext cx="78907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3FE2814-A32A-4832-909A-3C555B3341C0}"/>
              </a:ext>
            </a:extLst>
          </p:cNvPr>
          <p:cNvGrpSpPr/>
          <p:nvPr/>
        </p:nvGrpSpPr>
        <p:grpSpPr>
          <a:xfrm>
            <a:off x="3943969" y="3655784"/>
            <a:ext cx="319209" cy="288000"/>
            <a:chOff x="4931465" y="2355350"/>
            <a:chExt cx="319209" cy="288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D255F8C-9505-412E-B5AF-56399C04FD5D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744FE4-08F5-466D-9583-0E8EDCF5059B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C2B742B9-28B1-4510-9480-5E69BA4998ED}"/>
              </a:ext>
            </a:extLst>
          </p:cNvPr>
          <p:cNvCxnSpPr>
            <a:cxnSpLocks/>
            <a:stCxn id="84" idx="7"/>
            <a:endCxn id="71" idx="3"/>
          </p:cNvCxnSpPr>
          <p:nvPr/>
        </p:nvCxnSpPr>
        <p:spPr>
          <a:xfrm flipV="1">
            <a:off x="4189792" y="3247533"/>
            <a:ext cx="783210" cy="4504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/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97EEBF3B-E30A-4180-9111-4E6180476E46}"/>
              </a:ext>
            </a:extLst>
          </p:cNvPr>
          <p:cNvGrpSpPr/>
          <p:nvPr/>
        </p:nvGrpSpPr>
        <p:grpSpPr>
          <a:xfrm>
            <a:off x="4939358" y="1727615"/>
            <a:ext cx="319209" cy="288000"/>
            <a:chOff x="4931465" y="2355350"/>
            <a:chExt cx="319209" cy="288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FB51F29-17AB-42F5-BCA6-F4FDE6EE122C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9D1B327-54ED-48CD-B4BC-D7F25E15D8DC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/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/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/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  <a:blipFill>
                <a:blip r:embed="rId1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/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  <a:blipFill>
                <a:blip r:embed="rId19"/>
                <a:stretch>
                  <a:fillRect l="-16216" r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722D1D1F-A5E1-41C1-9617-5D88FEAD2318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>
            <a:off x="5229868" y="2498702"/>
            <a:ext cx="740926" cy="20590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/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  <a:blipFill>
                <a:blip r:embed="rId2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795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554</Words>
  <Application>Microsoft Office PowerPoint</Application>
  <PresentationFormat>Grand écran</PresentationFormat>
  <Paragraphs>299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74</cp:revision>
  <dcterms:created xsi:type="dcterms:W3CDTF">2021-02-05T09:49:31Z</dcterms:created>
  <dcterms:modified xsi:type="dcterms:W3CDTF">2021-07-06T10:03:50Z</dcterms:modified>
</cp:coreProperties>
</file>