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72" r:id="rId7"/>
    <p:sldId id="263" r:id="rId8"/>
    <p:sldId id="264" r:id="rId9"/>
    <p:sldId id="261" r:id="rId10"/>
    <p:sldId id="273" r:id="rId11"/>
    <p:sldId id="269" r:id="rId12"/>
    <p:sldId id="258" r:id="rId13"/>
    <p:sldId id="267" r:id="rId14"/>
    <p:sldId id="268" r:id="rId15"/>
    <p:sldId id="262" r:id="rId16"/>
    <p:sldId id="266" r:id="rId17"/>
    <p:sldId id="274" r:id="rId18"/>
    <p:sldId id="275" r:id="rId19"/>
    <p:sldId id="270" r:id="rId20"/>
    <p:sldId id="271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25" d="100"/>
          <a:sy n="125" d="100"/>
        </p:scale>
        <p:origin x="2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1.png"/><Relationship Id="rId2" Type="http://schemas.openxmlformats.org/officeDocument/2006/relationships/image" Target="../media/image771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0.png"/><Relationship Id="rId5" Type="http://schemas.openxmlformats.org/officeDocument/2006/relationships/image" Target="../media/image970.png"/><Relationship Id="rId4" Type="http://schemas.openxmlformats.org/officeDocument/2006/relationships/image" Target="../media/image9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1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1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1.png"/><Relationship Id="rId4" Type="http://schemas.openxmlformats.org/officeDocument/2006/relationships/image" Target="../media/image581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99" name="Connecteur droit avec flèche 98"/>
          <p:cNvCxnSpPr/>
          <p:nvPr/>
        </p:nvCxnSpPr>
        <p:spPr>
          <a:xfrm flipH="1">
            <a:off x="1511592" y="4146214"/>
            <a:ext cx="198026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1322862" y="383365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62" y="3833657"/>
                <a:ext cx="36875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31990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/>
              <p:cNvSpPr txBox="1"/>
              <p:nvPr/>
            </p:nvSpPr>
            <p:spPr>
              <a:xfrm>
                <a:off x="3493734" y="437435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34" y="4374352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ZoneTexte 161"/>
          <p:cNvSpPr txBox="1"/>
          <p:nvPr/>
        </p:nvSpPr>
        <p:spPr>
          <a:xfrm>
            <a:off x="3133606" y="44029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871640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2231688" y="4331446"/>
            <a:ext cx="1878" cy="31990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2686014" y="397908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1776936" y="397215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>
            <a:off x="1691616" y="4145148"/>
            <a:ext cx="288038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H="1" flipV="1">
            <a:off x="2233566" y="4651351"/>
            <a:ext cx="1260168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4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p:grpSp>
        <p:nvGrpSpPr>
          <p:cNvPr id="27" name="Groupe 26"/>
          <p:cNvGrpSpPr/>
          <p:nvPr/>
        </p:nvGrpSpPr>
        <p:grpSpPr>
          <a:xfrm>
            <a:off x="64662" y="1538774"/>
            <a:ext cx="1620217" cy="888223"/>
            <a:chOff x="64662" y="1538774"/>
            <a:chExt cx="1620217" cy="888223"/>
          </a:xfrm>
        </p:grpSpPr>
        <p:grpSp>
          <p:nvGrpSpPr>
            <p:cNvPr id="18" name="Groupe 17"/>
            <p:cNvGrpSpPr/>
            <p:nvPr/>
          </p:nvGrpSpPr>
          <p:grpSpPr>
            <a:xfrm>
              <a:off x="230533" y="1813221"/>
              <a:ext cx="734249" cy="613776"/>
              <a:chOff x="1047379" y="2528880"/>
              <a:chExt cx="734249" cy="61377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1047379" y="288104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64662" y="1591871"/>
              <a:ext cx="1620217" cy="581334"/>
              <a:chOff x="881508" y="2307530"/>
              <a:chExt cx="1620217" cy="581334"/>
            </a:xfrm>
          </p:grpSpPr>
          <p:sp>
            <p:nvSpPr>
              <p:cNvPr id="14" name="ZoneTexte 13"/>
              <p:cNvSpPr txBox="1"/>
              <p:nvPr/>
            </p:nvSpPr>
            <p:spPr>
              <a:xfrm>
                <a:off x="2141596" y="2307530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5" name="Connecteur droit 14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472917" y="15387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17" y="1538774"/>
                  <a:ext cx="32791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74770" y="2954458"/>
            <a:ext cx="1726087" cy="908294"/>
            <a:chOff x="874770" y="2954458"/>
            <a:chExt cx="1726087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74770" y="3422662"/>
              <a:ext cx="15360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5738215" y="2757766"/>
            <a:ext cx="753170" cy="1356337"/>
            <a:chOff x="5738215" y="2757766"/>
            <a:chExt cx="753170" cy="1356337"/>
          </a:xfrm>
        </p:grpSpPr>
        <p:cxnSp>
          <p:nvCxnSpPr>
            <p:cNvPr id="95" name="Connecteur droit 94"/>
            <p:cNvCxnSpPr/>
            <p:nvPr/>
          </p:nvCxnSpPr>
          <p:spPr>
            <a:xfrm flipV="1">
              <a:off x="5994410" y="367860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5994450" y="301721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6040473" y="36742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6163475" y="31591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75" y="3159144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ZoneTexte 101"/>
            <p:cNvSpPr txBox="1"/>
            <p:nvPr/>
          </p:nvSpPr>
          <p:spPr>
            <a:xfrm>
              <a:off x="6070618" y="275776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3" name="Arc 102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3" name="Groupe 122"/>
            <p:cNvGrpSpPr/>
            <p:nvPr/>
          </p:nvGrpSpPr>
          <p:grpSpPr>
            <a:xfrm>
              <a:off x="5814385" y="3965343"/>
              <a:ext cx="359968" cy="148760"/>
              <a:chOff x="1344635" y="4134565"/>
              <a:chExt cx="359968" cy="14876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124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4022690" y="95862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90" y="958629"/>
                <a:ext cx="32502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3673600" y="557251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Connecteur droit 21"/>
          <p:cNvCxnSpPr/>
          <p:nvPr/>
        </p:nvCxnSpPr>
        <p:spPr>
          <a:xfrm flipV="1">
            <a:off x="3853625" y="1478091"/>
            <a:ext cx="0" cy="28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3597430" y="958629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(2)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85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8950" y="1889186"/>
            <a:ext cx="1131855" cy="921018"/>
            <a:chOff x="64663" y="1475527"/>
            <a:chExt cx="1131855" cy="921018"/>
          </a:xfrm>
        </p:grpSpPr>
        <p:grpSp>
          <p:nvGrpSpPr>
            <p:cNvPr id="4" name="Groupe 3"/>
            <p:cNvGrpSpPr/>
            <p:nvPr/>
          </p:nvGrpSpPr>
          <p:grpSpPr>
            <a:xfrm>
              <a:off x="244686" y="1813221"/>
              <a:ext cx="720096" cy="583324"/>
              <a:chOff x="1061532" y="2528880"/>
              <a:chExt cx="720096" cy="58332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4"/>
            <p:cNvGrpSpPr/>
            <p:nvPr/>
          </p:nvGrpSpPr>
          <p:grpSpPr>
            <a:xfrm>
              <a:off x="64663" y="1475527"/>
              <a:ext cx="1131855" cy="697678"/>
              <a:chOff x="881509" y="2191186"/>
              <a:chExt cx="1131855" cy="697678"/>
            </a:xfrm>
          </p:grpSpPr>
          <p:cxnSp>
            <p:nvCxnSpPr>
              <p:cNvPr id="8" name="Connecteur droit 7"/>
              <p:cNvCxnSpPr/>
              <p:nvPr/>
            </p:nvCxnSpPr>
            <p:spPr>
              <a:xfrm flipH="1">
                <a:off x="881509" y="2698038"/>
                <a:ext cx="113185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H="1">
                <a:off x="1410381" y="2191186"/>
                <a:ext cx="60298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>
                <a:off x="2013364" y="2191186"/>
                <a:ext cx="0" cy="5068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283747" y="153877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47" y="1538774"/>
                  <a:ext cx="389530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3040003" y="2586864"/>
            <a:ext cx="847636" cy="931366"/>
            <a:chOff x="2672708" y="2919689"/>
            <a:chExt cx="847636" cy="931366"/>
          </a:xfrm>
        </p:grpSpPr>
        <p:sp>
          <p:nvSpPr>
            <p:cNvPr id="20" name="ZoneTexte 19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160216" y="291968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(2)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672708" y="3108926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708" y="3108926"/>
                  <a:ext cx="385939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17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00B05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7030A0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 rot="5400000">
            <a:off x="2840155" y="701531"/>
            <a:ext cx="1350754" cy="1024557"/>
            <a:chOff x="64663" y="1451699"/>
            <a:chExt cx="1350754" cy="1024557"/>
          </a:xfrm>
        </p:grpSpPr>
        <p:grpSp>
          <p:nvGrpSpPr>
            <p:cNvPr id="22" name="Groupe 21"/>
            <p:cNvGrpSpPr/>
            <p:nvPr/>
          </p:nvGrpSpPr>
          <p:grpSpPr>
            <a:xfrm>
              <a:off x="244686" y="1813221"/>
              <a:ext cx="720096" cy="663035"/>
              <a:chOff x="1061532" y="2528880"/>
              <a:chExt cx="720096" cy="66303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 rot="16200000">
                <a:off x="1047380" y="288104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smtClean="0">
                    <a:solidFill>
                      <a:srgbClr val="00B0F0"/>
                    </a:solidFill>
                  </a:rPr>
                  <a:t>(4)</a:t>
                </a:r>
                <a:endParaRPr lang="fr-FR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64663" y="1542612"/>
              <a:ext cx="1350754" cy="630593"/>
              <a:chOff x="881509" y="2258271"/>
              <a:chExt cx="1350754" cy="630593"/>
            </a:xfrm>
          </p:grpSpPr>
          <p:sp>
            <p:nvSpPr>
              <p:cNvPr id="25" name="ZoneTexte 24"/>
              <p:cNvSpPr txBox="1"/>
              <p:nvPr/>
            </p:nvSpPr>
            <p:spPr>
              <a:xfrm rot="16200000">
                <a:off x="1881747" y="2307530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rot="16200000" flipV="1">
                <a:off x="1556886" y="2027188"/>
                <a:ext cx="0" cy="135075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 rot="16200000">
                  <a:off x="442110" y="150796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42110" y="1507964"/>
                  <a:ext cx="38953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33"/>
          <p:cNvSpPr/>
          <p:nvPr/>
        </p:nvSpPr>
        <p:spPr>
          <a:xfrm>
            <a:off x="3312619" y="3509604"/>
            <a:ext cx="359968" cy="148760"/>
          </a:xfrm>
          <a:prstGeom prst="rect">
            <a:avLst/>
          </a:prstGeom>
          <a:pattFill prst="lt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/>
          <p:nvPr/>
        </p:nvCxnSpPr>
        <p:spPr>
          <a:xfrm>
            <a:off x="3312619" y="3506883"/>
            <a:ext cx="35996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9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136" name="Connecteur droit avec flèche 135"/>
          <p:cNvCxnSpPr/>
          <p:nvPr/>
        </p:nvCxnSpPr>
        <p:spPr>
          <a:xfrm flipV="1">
            <a:off x="3491856" y="2708904"/>
            <a:ext cx="0" cy="1436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ZoneTexte 138"/>
              <p:cNvSpPr txBox="1"/>
              <p:nvPr/>
            </p:nvSpPr>
            <p:spPr>
              <a:xfrm>
                <a:off x="3527485" y="2700129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85" y="2700129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>
            <a:stCxn id="93" idx="2"/>
            <a:endCxn id="116" idx="0"/>
          </p:cNvCxnSpPr>
          <p:nvPr/>
        </p:nvCxnSpPr>
        <p:spPr>
          <a:xfrm flipH="1">
            <a:off x="3491856" y="3651575"/>
            <a:ext cx="1878" cy="3198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65506" y="3475492"/>
            <a:ext cx="6494" cy="6771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/>
              <p:cNvSpPr txBox="1"/>
              <p:nvPr/>
            </p:nvSpPr>
            <p:spPr>
              <a:xfrm>
                <a:off x="3493734" y="4331926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34" y="4331926"/>
                <a:ext cx="38593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205378" y="3488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(2)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3041796" y="4145148"/>
            <a:ext cx="15302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3490143" y="302676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43" y="3026763"/>
                <a:ext cx="38953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3133686" y="3299409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H="1">
            <a:off x="3035302" y="3475492"/>
            <a:ext cx="15302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9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1349</Words>
  <Application>Microsoft Office PowerPoint</Application>
  <PresentationFormat>Affichage à l'écran (4:3)</PresentationFormat>
  <Paragraphs>370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Pivot glissant</vt:lpstr>
      <vt:lpstr>Glissière</vt:lpstr>
      <vt:lpstr>Glissière hélicoïdale</vt:lpstr>
      <vt:lpstr>Pivot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83</cp:revision>
  <dcterms:created xsi:type="dcterms:W3CDTF">2011-11-17T16:11:22Z</dcterms:created>
  <dcterms:modified xsi:type="dcterms:W3CDTF">2018-01-28T21:27:06Z</dcterms:modified>
</cp:coreProperties>
</file>