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1" r:id="rId5"/>
    <p:sldId id="262" r:id="rId6"/>
    <p:sldId id="259" r:id="rId7"/>
    <p:sldId id="258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80" d="100"/>
          <a:sy n="80" d="100"/>
        </p:scale>
        <p:origin x="16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3" Type="http://schemas.openxmlformats.org/officeDocument/2006/relationships/image" Target="../media/image12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/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9DAA0B-7F69-4889-B31F-D81508589A4C}"/>
                  </a:ext>
                </a:extLst>
              </p:cNvPr>
              <p:cNvSpPr/>
              <p:nvPr/>
            </p:nvSpPr>
            <p:spPr>
              <a:xfrm>
                <a:off x="3131840" y="13002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9DAA0B-7F69-4889-B31F-D81508589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00240"/>
                <a:ext cx="720080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EACF32-3863-48CD-8127-7F81DFBDCD45}"/>
                  </a:ext>
                </a:extLst>
              </p:cNvPr>
              <p:cNvSpPr/>
              <p:nvPr/>
            </p:nvSpPr>
            <p:spPr>
              <a:xfrm>
                <a:off x="4572002" y="13002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EACF32-3863-48CD-8127-7F81DFBDC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2" y="1300240"/>
                <a:ext cx="720080" cy="432048"/>
              </a:xfrm>
              <a:prstGeom prst="rect">
                <a:avLst/>
              </a:prstGeom>
              <a:blipFill>
                <a:blip r:embed="rId4"/>
                <a:stretch>
                  <a:fillRect b="-547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5356AC-E888-411B-B748-E96B25A540F9}"/>
                  </a:ext>
                </a:extLst>
              </p:cNvPr>
              <p:cNvSpPr/>
              <p:nvPr/>
            </p:nvSpPr>
            <p:spPr>
              <a:xfrm>
                <a:off x="3131840" y="19888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5356AC-E888-411B-B748-E96B25A54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988840"/>
                <a:ext cx="720080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rganigramme : Jonction de sommaire 8">
            <a:extLst>
              <a:ext uri="{FF2B5EF4-FFF2-40B4-BE49-F238E27FC236}">
                <a16:creationId xmlns:a16="http://schemas.microsoft.com/office/drawing/2014/main" id="{69C079B8-08E9-426F-B7EF-F0F2B9BD54B6}"/>
              </a:ext>
            </a:extLst>
          </p:cNvPr>
          <p:cNvSpPr/>
          <p:nvPr/>
        </p:nvSpPr>
        <p:spPr>
          <a:xfrm>
            <a:off x="971598" y="1376772"/>
            <a:ext cx="278984" cy="278984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  <a:stCxn id="9" idx="6"/>
            <a:endCxn id="4" idx="1"/>
          </p:cNvCxnSpPr>
          <p:nvPr/>
        </p:nvCxnSpPr>
        <p:spPr>
          <a:xfrm>
            <a:off x="1250582" y="1516264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15F9C21-F034-4107-BB5C-1741BDADAE0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411760" y="1516264"/>
            <a:ext cx="720080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88DE36D-898B-4E37-AF46-3EB0586AB98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51920" y="1516264"/>
            <a:ext cx="720082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CCBDEE5-1C1C-4996-8DC8-408FF166F6B5}"/>
              </a:ext>
            </a:extLst>
          </p:cNvPr>
          <p:cNvCxnSpPr>
            <a:cxnSpLocks/>
          </p:cNvCxnSpPr>
          <p:nvPr/>
        </p:nvCxnSpPr>
        <p:spPr>
          <a:xfrm>
            <a:off x="5292080" y="1516264"/>
            <a:ext cx="720082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6D8FE80-91F8-4678-8331-460E04752C3F}"/>
              </a:ext>
            </a:extLst>
          </p:cNvPr>
          <p:cNvCxnSpPr>
            <a:cxnSpLocks/>
          </p:cNvCxnSpPr>
          <p:nvPr/>
        </p:nvCxnSpPr>
        <p:spPr>
          <a:xfrm flipV="1">
            <a:off x="251518" y="1516264"/>
            <a:ext cx="720080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95FF7B1-636C-4D75-80FE-BE0E0F897685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1111090" y="1655756"/>
            <a:ext cx="0" cy="549108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6DC8E8B-CB3B-45B8-8ADD-61CB904D45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851920" y="2204864"/>
            <a:ext cx="169218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6923347-E724-4C8D-8520-977B60B1966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111090" y="2204864"/>
            <a:ext cx="2020750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59F6608-39DF-4B41-96B0-24D185A58D49}"/>
              </a:ext>
            </a:extLst>
          </p:cNvPr>
          <p:cNvCxnSpPr>
            <a:cxnSpLocks/>
          </p:cNvCxnSpPr>
          <p:nvPr/>
        </p:nvCxnSpPr>
        <p:spPr>
          <a:xfrm flipV="1">
            <a:off x="5544108" y="1516264"/>
            <a:ext cx="0" cy="68860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/>
              <p:nvPr/>
            </p:nvSpPr>
            <p:spPr>
              <a:xfrm>
                <a:off x="251516" y="1239265"/>
                <a:ext cx="5454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6" y="1239265"/>
                <a:ext cx="545406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/>
              <p:nvPr/>
            </p:nvSpPr>
            <p:spPr>
              <a:xfrm>
                <a:off x="5544108" y="1161740"/>
                <a:ext cx="6549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1161740"/>
                <a:ext cx="654923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2522212" y="1208778"/>
                <a:ext cx="4991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12" y="1208778"/>
                <a:ext cx="499176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EA1DFE6-A9C9-476F-83AD-F13AFE70FEBD}"/>
                  </a:ext>
                </a:extLst>
              </p:cNvPr>
              <p:cNvSpPr/>
              <p:nvPr/>
            </p:nvSpPr>
            <p:spPr>
              <a:xfrm>
                <a:off x="3895431" y="1223542"/>
                <a:ext cx="6330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EA1DFE6-A9C9-476F-83AD-F13AFE70F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31" y="1223542"/>
                <a:ext cx="633058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9F696E6-4117-4B56-A7BA-4E5AB62EF939}"/>
                  </a:ext>
                </a:extLst>
              </p:cNvPr>
              <p:cNvSpPr/>
              <p:nvPr/>
            </p:nvSpPr>
            <p:spPr>
              <a:xfrm>
                <a:off x="1079424" y="1860114"/>
                <a:ext cx="53880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9F696E6-4117-4B56-A7BA-4E5AB62EF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24" y="1860114"/>
                <a:ext cx="538802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262BB6-A2A6-4732-BD49-FDE50617A4B5}"/>
                  </a:ext>
                </a:extLst>
              </p:cNvPr>
              <p:cNvSpPr/>
              <p:nvPr/>
            </p:nvSpPr>
            <p:spPr>
              <a:xfrm flipV="1">
                <a:off x="835717" y="1392155"/>
                <a:ext cx="38193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262BB6-A2A6-4732-BD49-FDE50617A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835717" y="1392155"/>
                <a:ext cx="381935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981DC1-61D0-4219-94FD-BC29EC21006A}"/>
                  </a:ext>
                </a:extLst>
              </p:cNvPr>
              <p:cNvSpPr/>
              <p:nvPr/>
            </p:nvSpPr>
            <p:spPr>
              <a:xfrm flipH="1">
                <a:off x="940508" y="1466994"/>
                <a:ext cx="330827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981DC1-61D0-4219-94FD-BC29EC210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0508" y="1466994"/>
                <a:ext cx="330827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56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  <a:endParaRPr lang="fr-FR" sz="1400" b="1" baseline="-25000" dirty="0">
              <a:solidFill>
                <a:schemeClr val="accent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3386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496854" y="1859907"/>
            <a:ext cx="10679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Poulie – courroie</a:t>
            </a:r>
          </a:p>
        </p:txBody>
      </p:sp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288</Words>
  <Application>Microsoft Office PowerPoint</Application>
  <PresentationFormat>Affichage à l'écran (4:3)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38</cp:revision>
  <dcterms:created xsi:type="dcterms:W3CDTF">2018-03-22T21:06:39Z</dcterms:created>
  <dcterms:modified xsi:type="dcterms:W3CDTF">2018-09-19T20:49:55Z</dcterms:modified>
</cp:coreProperties>
</file>