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15/04/2014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15/04/2014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15/04/2014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15/04/2014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Github\CI_06_EtudeStatique\01_ModelisationAM\Cours\images\roule_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928802"/>
            <a:ext cx="3141279" cy="2903522"/>
          </a:xfrm>
          <a:prstGeom prst="rect">
            <a:avLst/>
          </a:prstGeom>
          <a:noFill/>
        </p:spPr>
      </p:pic>
      <p:cxnSp>
        <p:nvCxnSpPr>
          <p:cNvPr id="6" name="Connecteur droit avec flèche 5"/>
          <p:cNvCxnSpPr/>
          <p:nvPr/>
        </p:nvCxnSpPr>
        <p:spPr>
          <a:xfrm rot="5400000" flipH="1" flipV="1">
            <a:off x="2713818" y="1857364"/>
            <a:ext cx="57229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t 7"/>
          <p:cNvGraphicFramePr>
            <a:graphicFrameLocks noChangeAspect="1"/>
          </p:cNvGraphicFramePr>
          <p:nvPr/>
        </p:nvGraphicFramePr>
        <p:xfrm>
          <a:off x="3071802" y="1500174"/>
          <a:ext cx="139700" cy="254000"/>
        </p:xfrm>
        <a:graphic>
          <a:graphicData uri="http://schemas.openxmlformats.org/presentationml/2006/ole">
            <p:oleObj spid="_x0000_s1027" name="Équation" r:id="rId4" imgW="139680" imgH="253800" progId="Equation.3">
              <p:embed/>
            </p:oleObj>
          </a:graphicData>
        </a:graphic>
      </p:graphicFrame>
      <p:cxnSp>
        <p:nvCxnSpPr>
          <p:cNvPr id="9" name="Connecteur droit avec flèche 8"/>
          <p:cNvCxnSpPr/>
          <p:nvPr/>
        </p:nvCxnSpPr>
        <p:spPr>
          <a:xfrm flipV="1">
            <a:off x="3000364" y="3857628"/>
            <a:ext cx="178595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t 10"/>
          <p:cNvGraphicFramePr>
            <a:graphicFrameLocks noChangeAspect="1"/>
          </p:cNvGraphicFramePr>
          <p:nvPr/>
        </p:nvGraphicFramePr>
        <p:xfrm>
          <a:off x="4578350" y="3513138"/>
          <a:ext cx="127000" cy="228600"/>
        </p:xfrm>
        <a:graphic>
          <a:graphicData uri="http://schemas.openxmlformats.org/presentationml/2006/ole">
            <p:oleObj spid="_x0000_s1028" name="Équation" r:id="rId5" imgW="126720" imgH="228600" progId="Equation.3">
              <p:embed/>
            </p:oleObj>
          </a:graphicData>
        </a:graphic>
      </p:graphicFrame>
      <p:cxnSp>
        <p:nvCxnSpPr>
          <p:cNvPr id="12" name="Connecteur droit avec flèche 11"/>
          <p:cNvCxnSpPr/>
          <p:nvPr/>
        </p:nvCxnSpPr>
        <p:spPr>
          <a:xfrm rot="5400000" flipH="1" flipV="1">
            <a:off x="1857356" y="4000504"/>
            <a:ext cx="571504" cy="142876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5400000" flipH="1" flipV="1">
            <a:off x="2250265" y="4107661"/>
            <a:ext cx="571504" cy="71438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 flipH="1" flipV="1">
            <a:off x="2750331" y="4179099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rot="16200000" flipV="1">
            <a:off x="3178959" y="4107661"/>
            <a:ext cx="571504" cy="71438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16200000" flipV="1">
            <a:off x="3571868" y="4000504"/>
            <a:ext cx="571504" cy="142876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59511" y="1600200"/>
            <a:ext cx="44249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necteur droit avec flèche 6"/>
          <p:cNvCxnSpPr/>
          <p:nvPr/>
        </p:nvCxnSpPr>
        <p:spPr>
          <a:xfrm>
            <a:off x="4643438" y="6427808"/>
            <a:ext cx="428628" cy="1588"/>
          </a:xfrm>
          <a:prstGeom prst="straightConnector1">
            <a:avLst/>
          </a:prstGeom>
          <a:ln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714876" y="5937607"/>
          <a:ext cx="260007" cy="420351"/>
        </p:xfrm>
        <a:graphic>
          <a:graphicData uri="http://schemas.openxmlformats.org/presentationml/2006/ole">
            <p:oleObj spid="_x0000_s2051" name="Équation" r:id="rId4" imgW="190440" imgH="21564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094288" y="4595813"/>
          <a:ext cx="454025" cy="450850"/>
        </p:xfrm>
        <a:graphic>
          <a:graphicData uri="http://schemas.openxmlformats.org/presentationml/2006/ole">
            <p:oleObj spid="_x0000_s2052" name="Équation" r:id="rId5" imgW="126720" imgH="228600" progId="Equation.3">
              <p:embed/>
            </p:oleObj>
          </a:graphicData>
        </a:graphic>
      </p:graphicFrame>
      <p:sp>
        <p:nvSpPr>
          <p:cNvPr id="12" name="Triangle isocèle 11"/>
          <p:cNvSpPr/>
          <p:nvPr/>
        </p:nvSpPr>
        <p:spPr>
          <a:xfrm rot="10800000">
            <a:off x="4857752" y="5286388"/>
            <a:ext cx="428628" cy="71438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 rot="5400000" flipH="1" flipV="1">
            <a:off x="4321967" y="5250669"/>
            <a:ext cx="1500198" cy="1588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0</Words>
  <PresentationFormat>Affichage à l'écran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4" baseType="lpstr">
      <vt:lpstr>Thème Office</vt:lpstr>
      <vt:lpstr>Microsoft Éditeur d'équations 3.0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XP</cp:lastModifiedBy>
  <cp:revision>15</cp:revision>
  <dcterms:modified xsi:type="dcterms:W3CDTF">2014-04-15T15:19:02Z</dcterms:modified>
</cp:coreProperties>
</file>