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5" r:id="rId5"/>
    <p:sldId id="266" r:id="rId6"/>
    <p:sldId id="262" r:id="rId7"/>
    <p:sldId id="267" r:id="rId8"/>
    <p:sldId id="260" r:id="rId9"/>
    <p:sldId id="261" r:id="rId10"/>
    <p:sldId id="256" r:id="rId11"/>
    <p:sldId id="258" r:id="rId12"/>
    <p:sldId id="25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CD"/>
    <a:srgbClr val="FFD1D1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91.png"/><Relationship Id="rId7" Type="http://schemas.openxmlformats.org/officeDocument/2006/relationships/image" Target="../media/image1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5" Type="http://schemas.openxmlformats.org/officeDocument/2006/relationships/image" Target="../media/image111.png"/><Relationship Id="rId4" Type="http://schemas.openxmlformats.org/officeDocument/2006/relationships/image" Target="../media/image101.png"/><Relationship Id="rId9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5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19" Type="http://schemas.openxmlformats.org/officeDocument/2006/relationships/image" Target="../media/image22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5.png"/><Relationship Id="rId3" Type="http://schemas.openxmlformats.org/officeDocument/2006/relationships/image" Target="../media/image5.png"/><Relationship Id="rId12" Type="http://schemas.openxmlformats.org/officeDocument/2006/relationships/image" Target="../media/image1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5.png"/><Relationship Id="rId3" Type="http://schemas.openxmlformats.org/officeDocument/2006/relationships/image" Target="../media/image5.png"/><Relationship Id="rId12" Type="http://schemas.openxmlformats.org/officeDocument/2006/relationships/image" Target="../media/image1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42.png"/><Relationship Id="rId3" Type="http://schemas.openxmlformats.org/officeDocument/2006/relationships/image" Target="../media/image2.png"/><Relationship Id="rId7" Type="http://schemas.openxmlformats.org/officeDocument/2006/relationships/image" Target="../media/image82.png"/><Relationship Id="rId12" Type="http://schemas.openxmlformats.org/officeDocument/2006/relationships/image" Target="../media/image13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122.png"/><Relationship Id="rId5" Type="http://schemas.openxmlformats.org/officeDocument/2006/relationships/image" Target="../media/image61.png"/><Relationship Id="rId15" Type="http://schemas.openxmlformats.org/officeDocument/2006/relationships/image" Target="../media/image160.png"/><Relationship Id="rId10" Type="http://schemas.openxmlformats.org/officeDocument/2006/relationships/image" Target="../media/image112.png"/><Relationship Id="rId4" Type="http://schemas.openxmlformats.org/officeDocument/2006/relationships/image" Target="../media/image3.png"/><Relationship Id="rId9" Type="http://schemas.openxmlformats.org/officeDocument/2006/relationships/image" Target="../media/image103.png"/><Relationship Id="rId14" Type="http://schemas.openxmlformats.org/officeDocument/2006/relationships/image" Target="../media/image15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51.png"/><Relationship Id="rId7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170.png"/><Relationship Id="rId4" Type="http://schemas.openxmlformats.org/officeDocument/2006/relationships/image" Target="../media/image3.png"/><Relationship Id="rId9" Type="http://schemas.openxmlformats.org/officeDocument/2006/relationships/image" Target="../media/image1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4283968" y="1458838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439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11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0973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𝐶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17778" b="-6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74560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56" y="630908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88046" y="2110813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753550" y="2081168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-580891" y="5445224"/>
            <a:ext cx="824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Pesanteur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/>
              <a:t>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/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/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/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/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6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9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007E6B9-0A89-448F-821B-762EDFA8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2131864" cy="2248305"/>
          </a:xfrm>
          <a:prstGeom prst="rect">
            <a:avLst/>
          </a:prstGeom>
        </p:spPr>
      </p:pic>
      <p:sp>
        <p:nvSpPr>
          <p:cNvPr id="5" name="Rectangle à coins arrondis 29">
            <a:extLst>
              <a:ext uri="{FF2B5EF4-FFF2-40B4-BE49-F238E27FC236}">
                <a16:creationId xmlns:a16="http://schemas.microsoft.com/office/drawing/2014/main" id="{F16B3A90-7FF1-4AAB-85E5-6BD399461622}"/>
              </a:ext>
            </a:extLst>
          </p:cNvPr>
          <p:cNvSpPr/>
          <p:nvPr/>
        </p:nvSpPr>
        <p:spPr>
          <a:xfrm>
            <a:off x="1547664" y="1337323"/>
            <a:ext cx="584200" cy="101155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9737E4E-A688-4169-8C50-6246384ED0A0}"/>
              </a:ext>
            </a:extLst>
          </p:cNvPr>
          <p:cNvSpPr/>
          <p:nvPr/>
        </p:nvSpPr>
        <p:spPr>
          <a:xfrm>
            <a:off x="2501412" y="1414501"/>
            <a:ext cx="432048" cy="4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939EC7D-6B0F-4D93-8261-9FD5E4B28915}"/>
              </a:ext>
            </a:extLst>
          </p:cNvPr>
          <p:cNvCxnSpPr/>
          <p:nvPr/>
        </p:nvCxnSpPr>
        <p:spPr>
          <a:xfrm>
            <a:off x="3131840" y="2276872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 7">
            <a:extLst>
              <a:ext uri="{FF2B5EF4-FFF2-40B4-BE49-F238E27FC236}">
                <a16:creationId xmlns:a16="http://schemas.microsoft.com/office/drawing/2014/main" id="{B7239782-A4BE-4765-A14F-4DB7CCF42B0E}"/>
              </a:ext>
            </a:extLst>
          </p:cNvPr>
          <p:cNvSpPr/>
          <p:nvPr/>
        </p:nvSpPr>
        <p:spPr>
          <a:xfrm>
            <a:off x="3141551" y="2288848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97DC216-E14F-4F1D-8298-7D1827C109CF}"/>
              </a:ext>
            </a:extLst>
          </p:cNvPr>
          <p:cNvSpPr/>
          <p:nvPr/>
        </p:nvSpPr>
        <p:spPr>
          <a:xfrm>
            <a:off x="3707920" y="2496695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2AE5590-8BEB-4BF2-A266-C10B1F31421F}"/>
              </a:ext>
            </a:extLst>
          </p:cNvPr>
          <p:cNvCxnSpPr>
            <a:cxnSpLocks/>
          </p:cNvCxnSpPr>
          <p:nvPr/>
        </p:nvCxnSpPr>
        <p:spPr>
          <a:xfrm rot="5400000">
            <a:off x="2771800" y="1556792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45C479B-1588-472A-A9C5-B3908A950B5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211960" y="1797929"/>
            <a:ext cx="0" cy="47894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300840-B5A5-4263-B9E2-CDE1AD51D72F}"/>
              </a:ext>
            </a:extLst>
          </p:cNvPr>
          <p:cNvSpPr/>
          <p:nvPr/>
        </p:nvSpPr>
        <p:spPr>
          <a:xfrm>
            <a:off x="3383880" y="1365929"/>
            <a:ext cx="216000" cy="432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E17C3-4C93-4B9C-9266-9F903CC5D632}"/>
              </a:ext>
            </a:extLst>
          </p:cNvPr>
          <p:cNvSpPr/>
          <p:nvPr/>
        </p:nvSpPr>
        <p:spPr>
          <a:xfrm>
            <a:off x="4103960" y="1365929"/>
            <a:ext cx="216000" cy="43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D208CD6-45FE-429B-8EEE-3F1DF39B920D}"/>
              </a:ext>
            </a:extLst>
          </p:cNvPr>
          <p:cNvCxnSpPr>
            <a:cxnSpLocks/>
          </p:cNvCxnSpPr>
          <p:nvPr/>
        </p:nvCxnSpPr>
        <p:spPr>
          <a:xfrm>
            <a:off x="4211960" y="886986"/>
            <a:ext cx="0" cy="47894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C0A66D0-C5C8-4164-A0AC-1850620F31C8}"/>
              </a:ext>
            </a:extLst>
          </p:cNvPr>
          <p:cNvGrpSpPr/>
          <p:nvPr/>
        </p:nvGrpSpPr>
        <p:grpSpPr>
          <a:xfrm rot="16200000">
            <a:off x="3995959" y="1532563"/>
            <a:ext cx="432000" cy="99941"/>
            <a:chOff x="5562680" y="1813602"/>
            <a:chExt cx="2127814" cy="563211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0A71756F-2F09-490B-9777-68E770AEFFAF}"/>
                </a:ext>
              </a:extLst>
            </p:cNvPr>
            <p:cNvSpPr/>
            <p:nvPr/>
          </p:nvSpPr>
          <p:spPr>
            <a:xfrm>
              <a:off x="5562680" y="1841535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F1B9D97D-7DDE-4C97-A4FD-B368D6DFDE2D}"/>
                </a:ext>
              </a:extLst>
            </p:cNvPr>
            <p:cNvSpPr/>
            <p:nvPr/>
          </p:nvSpPr>
          <p:spPr>
            <a:xfrm rot="10800000">
              <a:off x="6093525" y="1813602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F222049-21B7-4BBA-B1AA-AC93572A823F}"/>
                </a:ext>
              </a:extLst>
            </p:cNvPr>
            <p:cNvSpPr/>
            <p:nvPr/>
          </p:nvSpPr>
          <p:spPr>
            <a:xfrm>
              <a:off x="6624370" y="1841535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C33140CF-1AB2-462E-9F0B-E2B1D5380080}"/>
                </a:ext>
              </a:extLst>
            </p:cNvPr>
            <p:cNvSpPr/>
            <p:nvPr/>
          </p:nvSpPr>
          <p:spPr>
            <a:xfrm rot="10800000">
              <a:off x="7155216" y="1813602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CD374C0-39E2-4F40-837A-70724EAAA9F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599880" y="1581929"/>
            <a:ext cx="50408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24E732F-58EC-4808-AD0C-410B4F0301ED}"/>
              </a:ext>
            </a:extLst>
          </p:cNvPr>
          <p:cNvSpPr/>
          <p:nvPr/>
        </p:nvSpPr>
        <p:spPr>
          <a:xfrm>
            <a:off x="3784848" y="1146215"/>
            <a:ext cx="288000" cy="2880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5" name="Rectangle à coins arrondis 29">
            <a:extLst>
              <a:ext uri="{FF2B5EF4-FFF2-40B4-BE49-F238E27FC236}">
                <a16:creationId xmlns:a16="http://schemas.microsoft.com/office/drawing/2014/main" id="{C78AB8D9-B327-439B-8C03-4F7B352B93EE}"/>
              </a:ext>
            </a:extLst>
          </p:cNvPr>
          <p:cNvSpPr/>
          <p:nvPr/>
        </p:nvSpPr>
        <p:spPr>
          <a:xfrm>
            <a:off x="3221491" y="1198456"/>
            <a:ext cx="503957" cy="766946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C68BE4CA-6466-40AC-9241-845300953FA5}"/>
              </a:ext>
            </a:extLst>
          </p:cNvPr>
          <p:cNvSpPr/>
          <p:nvPr/>
        </p:nvSpPr>
        <p:spPr>
          <a:xfrm>
            <a:off x="4851897" y="1369329"/>
            <a:ext cx="432048" cy="4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0CE1736-9153-4455-A50E-9DB9027B7772}"/>
              </a:ext>
            </a:extLst>
          </p:cNvPr>
          <p:cNvGrpSpPr/>
          <p:nvPr/>
        </p:nvGrpSpPr>
        <p:grpSpPr>
          <a:xfrm>
            <a:off x="5868144" y="2004358"/>
            <a:ext cx="1728193" cy="696642"/>
            <a:chOff x="6012159" y="1268760"/>
            <a:chExt cx="1728193" cy="69664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5CDFEB1-4637-44E5-B918-1ED7E551A50A}"/>
                </a:ext>
              </a:extLst>
            </p:cNvPr>
            <p:cNvSpPr/>
            <p:nvPr/>
          </p:nvSpPr>
          <p:spPr>
            <a:xfrm>
              <a:off x="6012159" y="1268760"/>
              <a:ext cx="720073" cy="696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9FE3A2C-BCCA-486E-B683-914579D74C3A}"/>
                </a:ext>
              </a:extLst>
            </p:cNvPr>
            <p:cNvSpPr/>
            <p:nvPr/>
          </p:nvSpPr>
          <p:spPr>
            <a:xfrm>
              <a:off x="6196284" y="1268760"/>
              <a:ext cx="356782" cy="6966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B26F98D-92A4-483A-ABA7-159E91D6644F}"/>
                </a:ext>
              </a:extLst>
            </p:cNvPr>
            <p:cNvSpPr/>
            <p:nvPr/>
          </p:nvSpPr>
          <p:spPr>
            <a:xfrm>
              <a:off x="6734023" y="1507274"/>
              <a:ext cx="1006329" cy="182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396AA67-614D-4E0A-AB38-1D1A9642A6CF}"/>
                </a:ext>
              </a:extLst>
            </p:cNvPr>
            <p:cNvSpPr/>
            <p:nvPr/>
          </p:nvSpPr>
          <p:spPr>
            <a:xfrm>
              <a:off x="6660232" y="1522762"/>
              <a:ext cx="315912" cy="151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A3B8246-B8C6-46D4-9735-D65ED0FB75E1}"/>
              </a:ext>
            </a:extLst>
          </p:cNvPr>
          <p:cNvCxnSpPr>
            <a:cxnSpLocks/>
          </p:cNvCxnSpPr>
          <p:nvPr/>
        </p:nvCxnSpPr>
        <p:spPr>
          <a:xfrm>
            <a:off x="6232159" y="1844824"/>
            <a:ext cx="0" cy="103155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C526E26-98CE-4C0D-B07A-9E35ED49FAAE}"/>
              </a:ext>
            </a:extLst>
          </p:cNvPr>
          <p:cNvCxnSpPr>
            <a:cxnSpLocks/>
          </p:cNvCxnSpPr>
          <p:nvPr/>
        </p:nvCxnSpPr>
        <p:spPr>
          <a:xfrm>
            <a:off x="6059877" y="2564904"/>
            <a:ext cx="317948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33FB74C-B6DF-45A4-86E8-D3EFC85A74AE}"/>
                  </a:ext>
                </a:extLst>
              </p:cNvPr>
              <p:cNvSpPr txBox="1"/>
              <p:nvPr/>
            </p:nvSpPr>
            <p:spPr>
              <a:xfrm>
                <a:off x="6050478" y="2339676"/>
                <a:ext cx="2244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33FB74C-B6DF-45A4-86E8-D3EFC85A7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8" y="2339676"/>
                <a:ext cx="224420" cy="169277"/>
              </a:xfrm>
              <a:prstGeom prst="rect">
                <a:avLst/>
              </a:prstGeom>
              <a:blipFill>
                <a:blip r:embed="rId4"/>
                <a:stretch>
                  <a:fillRect l="-22222" r="-25000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A062931F-3877-4D07-84B6-957D8281D487}"/>
              </a:ext>
            </a:extLst>
          </p:cNvPr>
          <p:cNvCxnSpPr>
            <a:endCxn id="83" idx="3"/>
          </p:cNvCxnSpPr>
          <p:nvPr/>
        </p:nvCxnSpPr>
        <p:spPr>
          <a:xfrm flipV="1">
            <a:off x="3851555" y="5098410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D839715E-1A96-43AE-B524-FA8245B92802}"/>
              </a:ext>
            </a:extLst>
          </p:cNvPr>
          <p:cNvGrpSpPr/>
          <p:nvPr/>
        </p:nvGrpSpPr>
        <p:grpSpPr>
          <a:xfrm>
            <a:off x="3854755" y="5805264"/>
            <a:ext cx="792088" cy="792088"/>
            <a:chOff x="1691680" y="1916832"/>
            <a:chExt cx="792088" cy="792088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BFC19399-744F-4A75-AEF1-759662A7227A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2183FFB-7C16-494F-AC9F-DC9C3230F6A5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DB9C310-9827-43C8-99EA-129C0B5E9A26}"/>
                  </a:ext>
                </a:extLst>
              </p:cNvPr>
              <p:cNvSpPr txBox="1"/>
              <p:nvPr/>
            </p:nvSpPr>
            <p:spPr>
              <a:xfrm>
                <a:off x="3535263" y="5640767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DB9C310-9827-43C8-99EA-129C0B5E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5640767"/>
                <a:ext cx="406714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riangle isocèle 82">
            <a:extLst>
              <a:ext uri="{FF2B5EF4-FFF2-40B4-BE49-F238E27FC236}">
                <a16:creationId xmlns:a16="http://schemas.microsoft.com/office/drawing/2014/main" id="{0700F230-4966-4146-80A6-6FD84D80122B}"/>
              </a:ext>
            </a:extLst>
          </p:cNvPr>
          <p:cNvSpPr/>
          <p:nvPr/>
        </p:nvSpPr>
        <p:spPr>
          <a:xfrm flipV="1">
            <a:off x="3367776" y="5098410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6F81F52-482A-4177-98EB-CC571DDCF709}"/>
                  </a:ext>
                </a:extLst>
              </p:cNvPr>
              <p:cNvSpPr txBox="1"/>
              <p:nvPr/>
            </p:nvSpPr>
            <p:spPr>
              <a:xfrm>
                <a:off x="3302423" y="5177645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6F81F52-482A-4177-98EB-CC571DDCF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177645"/>
                <a:ext cx="609590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9A0DE60F-0724-47E8-A3A9-C372F05BE9D7}"/>
              </a:ext>
            </a:extLst>
          </p:cNvPr>
          <p:cNvCxnSpPr>
            <a:stCxn id="83" idx="0"/>
            <a:endCxn id="83" idx="4"/>
          </p:cNvCxnSpPr>
          <p:nvPr/>
        </p:nvCxnSpPr>
        <p:spPr>
          <a:xfrm flipV="1">
            <a:off x="3851555" y="5098410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D2C3D33E-B60E-4F3A-860B-7B6AB1399CD8}"/>
                  </a:ext>
                </a:extLst>
              </p:cNvPr>
              <p:cNvSpPr txBox="1"/>
              <p:nvPr/>
            </p:nvSpPr>
            <p:spPr>
              <a:xfrm>
                <a:off x="4238492" y="5167802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D2C3D33E-B60E-4F3A-860B-7B6AB1399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167802"/>
                <a:ext cx="396775" cy="2736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69D41E5-54F1-4717-B0AF-77C47F4DDF0D}"/>
              </a:ext>
            </a:extLst>
          </p:cNvPr>
          <p:cNvCxnSpPr>
            <a:cxnSpLocks/>
          </p:cNvCxnSpPr>
          <p:nvPr/>
        </p:nvCxnSpPr>
        <p:spPr>
          <a:xfrm>
            <a:off x="5729584" y="2000079"/>
            <a:ext cx="0" cy="700921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8931125-1379-4C21-BD1D-F967E0763847}"/>
                  </a:ext>
                </a:extLst>
              </p:cNvPr>
              <p:cNvSpPr txBox="1"/>
              <p:nvPr/>
            </p:nvSpPr>
            <p:spPr>
              <a:xfrm>
                <a:off x="5575533" y="2301115"/>
                <a:ext cx="10579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8931125-1379-4C21-BD1D-F967E0763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533" y="2301115"/>
                <a:ext cx="105798" cy="169277"/>
              </a:xfrm>
              <a:prstGeom prst="rect">
                <a:avLst/>
              </a:prstGeom>
              <a:blipFill>
                <a:blip r:embed="rId12"/>
                <a:stretch>
                  <a:fillRect l="-35294" r="-35294" b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73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38176" y="1148247"/>
            <a:ext cx="1344420" cy="1498942"/>
            <a:chOff x="3302423" y="5098410"/>
            <a:chExt cx="1344420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6F81F52-482A-4177-98EB-CC571DDCF709}"/>
                    </a:ext>
                  </a:extLst>
                </p:cNvPr>
                <p:cNvSpPr txBox="1"/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6F81F52-482A-4177-98EB-CC571DDCF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481703" y="2056470"/>
            <a:ext cx="1344420" cy="1498942"/>
            <a:chOff x="3302423" y="5098410"/>
            <a:chExt cx="1344420" cy="1498942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81021CF8-D4E6-4BF0-8640-8B1FFE9F22BA}"/>
                    </a:ext>
                  </a:extLst>
                </p:cNvPr>
                <p:cNvSpPr txBox="1"/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81021CF8-D4E6-4BF0-8640-8B1FFE9F2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stCxn id="73" idx="0"/>
              <a:endCxn id="7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6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70854" y="1115572"/>
            <a:ext cx="1279067" cy="1498942"/>
            <a:chOff x="3367776" y="5098410"/>
            <a:chExt cx="1279067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cxnSpLocks/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371913" y="1890812"/>
            <a:ext cx="1619871" cy="1554810"/>
            <a:chOff x="3026972" y="5042542"/>
            <a:chExt cx="1619871" cy="1554810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cxnSpLocks/>
              <a:stCxn id="73" idx="0"/>
              <a:endCxn id="73" idx="2"/>
            </p:cNvCxnSpPr>
            <p:nvPr/>
          </p:nvCxnSpPr>
          <p:spPr>
            <a:xfrm rot="16200000" flipV="1">
              <a:off x="2860439" y="5605748"/>
              <a:ext cx="1498454" cy="483779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/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blipFill>
                <a:blip r:embed="rId18"/>
                <a:stretch>
                  <a:fillRect l="-26087" t="-29412" r="-82609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/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blipFill>
                <a:blip r:embed="rId19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/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blipFill>
                <a:blip r:embed="rId20"/>
                <a:stretch>
                  <a:fillRect l="-50000" r="-5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51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70854" y="1115572"/>
            <a:ext cx="1279067" cy="1498942"/>
            <a:chOff x="3367776" y="5098410"/>
            <a:chExt cx="1279067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cxnSpLocks/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371913" y="1890812"/>
            <a:ext cx="1619871" cy="1554810"/>
            <a:chOff x="3026972" y="5042542"/>
            <a:chExt cx="1619871" cy="1554810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cxnSpLocks/>
              <a:stCxn id="73" idx="0"/>
              <a:endCxn id="73" idx="2"/>
            </p:cNvCxnSpPr>
            <p:nvPr/>
          </p:nvCxnSpPr>
          <p:spPr>
            <a:xfrm rot="16200000" flipV="1">
              <a:off x="2860439" y="5605748"/>
              <a:ext cx="1498454" cy="483779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/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blipFill>
                <a:blip r:embed="rId18"/>
                <a:stretch>
                  <a:fillRect l="-26087" t="-29412" r="-82609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/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blipFill>
                <a:blip r:embed="rId19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/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blipFill>
                <a:blip r:embed="rId20"/>
                <a:stretch>
                  <a:fillRect l="-50000" r="-5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>
            <a:extLst>
              <a:ext uri="{FF2B5EF4-FFF2-40B4-BE49-F238E27FC236}">
                <a16:creationId xmlns:a16="http://schemas.microsoft.com/office/drawing/2014/main" id="{CFA4525B-EB1E-4A79-A06B-C6F3B9F5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F66A2A-4D9F-46D0-A010-835AD981C1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67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199721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704702" y="1564425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702" y="1564425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41667" r="-291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3415745" y="1444772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203848" y="1309718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309718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381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3C7BF1C2-0CED-4AC2-B357-EA4E6E048592}"/>
              </a:ext>
            </a:extLst>
          </p:cNvPr>
          <p:cNvSpPr/>
          <p:nvPr/>
        </p:nvSpPr>
        <p:spPr>
          <a:xfrm>
            <a:off x="3667264" y="1844824"/>
            <a:ext cx="370088" cy="370088"/>
          </a:xfrm>
          <a:prstGeom prst="arc">
            <a:avLst>
              <a:gd name="adj1" fmla="val 9425822"/>
              <a:gd name="adj2" fmla="val 3488972"/>
            </a:avLst>
          </a:prstGeom>
          <a:ln w="28575">
            <a:solidFill>
              <a:srgbClr val="FF0000"/>
            </a:solidFill>
            <a:headEnd type="stealth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FE787D9-09D6-4EDE-9CB5-3C6B312283CB}"/>
                  </a:ext>
                </a:extLst>
              </p:cNvPr>
              <p:cNvSpPr txBox="1"/>
              <p:nvPr/>
            </p:nvSpPr>
            <p:spPr>
              <a:xfrm>
                <a:off x="3019246" y="754172"/>
                <a:ext cx="65235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FE787D9-09D6-4EDE-9CB5-3C6B31228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46" y="754172"/>
                <a:ext cx="652358" cy="284630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>
            <a:extLst>
              <a:ext uri="{FF2B5EF4-FFF2-40B4-BE49-F238E27FC236}">
                <a16:creationId xmlns:a16="http://schemas.microsoft.com/office/drawing/2014/main" id="{C7A57598-1782-4CF4-A460-0EA96C0A9D56}"/>
              </a:ext>
            </a:extLst>
          </p:cNvPr>
          <p:cNvSpPr/>
          <p:nvPr/>
        </p:nvSpPr>
        <p:spPr>
          <a:xfrm>
            <a:off x="3056997" y="263930"/>
            <a:ext cx="1589846" cy="1589846"/>
          </a:xfrm>
          <a:prstGeom prst="arc">
            <a:avLst>
              <a:gd name="adj1" fmla="val 8329463"/>
              <a:gd name="adj2" fmla="val 11367161"/>
            </a:avLst>
          </a:prstGeom>
          <a:ln w="28575">
            <a:solidFill>
              <a:srgbClr val="00B050"/>
            </a:solidFill>
            <a:headEnd type="none"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979CD7-236F-418D-80CC-1B2733F6158C}"/>
                  </a:ext>
                </a:extLst>
              </p:cNvPr>
              <p:cNvSpPr txBox="1"/>
              <p:nvPr/>
            </p:nvSpPr>
            <p:spPr>
              <a:xfrm>
                <a:off x="3870823" y="1631974"/>
                <a:ext cx="56297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979CD7-236F-418D-80CC-1B2733F61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823" y="1631974"/>
                <a:ext cx="562975" cy="29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0C95C0FC-A9D3-4068-9533-8A4D33BAD34A}"/>
              </a:ext>
            </a:extLst>
          </p:cNvPr>
          <p:cNvCxnSpPr/>
          <p:nvPr/>
        </p:nvCxnSpPr>
        <p:spPr>
          <a:xfrm>
            <a:off x="6002449" y="2000815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 85">
            <a:extLst>
              <a:ext uri="{FF2B5EF4-FFF2-40B4-BE49-F238E27FC236}">
                <a16:creationId xmlns:a16="http://schemas.microsoft.com/office/drawing/2014/main" id="{D1EDCCAC-306C-4480-831D-F9FD8C8AE2D0}"/>
              </a:ext>
            </a:extLst>
          </p:cNvPr>
          <p:cNvSpPr/>
          <p:nvPr/>
        </p:nvSpPr>
        <p:spPr>
          <a:xfrm>
            <a:off x="5858433" y="260648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orme libre 7">
            <a:extLst>
              <a:ext uri="{FF2B5EF4-FFF2-40B4-BE49-F238E27FC236}">
                <a16:creationId xmlns:a16="http://schemas.microsoft.com/office/drawing/2014/main" id="{B532E05E-7DF6-44EA-A6EF-723CA8C48008}"/>
              </a:ext>
            </a:extLst>
          </p:cNvPr>
          <p:cNvSpPr/>
          <p:nvPr/>
        </p:nvSpPr>
        <p:spPr>
          <a:xfrm>
            <a:off x="6012160" y="2012791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EF5EFF4-CDA1-447E-8A89-D38FDEB78B83}"/>
              </a:ext>
            </a:extLst>
          </p:cNvPr>
          <p:cNvSpPr/>
          <p:nvPr/>
        </p:nvSpPr>
        <p:spPr>
          <a:xfrm>
            <a:off x="7586625" y="848687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1C44C14F-4617-4E99-AB4E-DCA9BC9EB849}"/>
              </a:ext>
            </a:extLst>
          </p:cNvPr>
          <p:cNvSpPr/>
          <p:nvPr/>
        </p:nvSpPr>
        <p:spPr>
          <a:xfrm>
            <a:off x="6070330" y="2218578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7106F084-C236-4A33-AD5A-68FB30FFF653}"/>
                  </a:ext>
                </a:extLst>
              </p:cNvPr>
              <p:cNvSpPr txBox="1"/>
              <p:nvPr/>
            </p:nvSpPr>
            <p:spPr>
              <a:xfrm>
                <a:off x="6575311" y="1576400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7106F084-C236-4A33-AD5A-68FB30FFF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311" y="1576400"/>
                <a:ext cx="148374" cy="276999"/>
              </a:xfrm>
              <a:prstGeom prst="rect">
                <a:avLst/>
              </a:prstGeom>
              <a:blipFill>
                <a:blip r:embed="rId8"/>
                <a:stretch>
                  <a:fillRect l="-41667" r="-291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0570E5DD-9FD9-4E71-8AB3-C325093ECC27}"/>
              </a:ext>
            </a:extLst>
          </p:cNvPr>
          <p:cNvGrpSpPr/>
          <p:nvPr/>
        </p:nvGrpSpPr>
        <p:grpSpPr>
          <a:xfrm>
            <a:off x="6725364" y="1203773"/>
            <a:ext cx="792088" cy="821544"/>
            <a:chOff x="1691680" y="1916832"/>
            <a:chExt cx="792088" cy="821544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E01FE0CE-23A6-40CE-80B2-9A04C4DEC0BC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66AEB41C-7F59-465E-A592-C5AB59DC1227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A91CACB4-DBDB-41B5-8D10-C29FEFB37697}"/>
                </a:ext>
              </a:extLst>
            </p:cNvPr>
            <p:cNvCxnSpPr/>
            <p:nvPr/>
          </p:nvCxnSpPr>
          <p:spPr>
            <a:xfrm flipV="1">
              <a:off x="1986588" y="1946288"/>
              <a:ext cx="0" cy="792088"/>
            </a:xfrm>
            <a:prstGeom prst="line">
              <a:avLst/>
            </a:prstGeom>
            <a:ln w="381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FA09F39-3F1B-4526-BDEF-3154165D6E98}"/>
                  </a:ext>
                </a:extLst>
              </p:cNvPr>
              <p:cNvSpPr txBox="1"/>
              <p:nvPr/>
            </p:nvSpPr>
            <p:spPr>
              <a:xfrm>
                <a:off x="6529416" y="98581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FA09F39-3F1B-4526-BDEF-3154165D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416" y="985811"/>
                <a:ext cx="406714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AA1AB28-181C-44D6-BD33-208DBCEA2519}"/>
                  </a:ext>
                </a:extLst>
              </p:cNvPr>
              <p:cNvSpPr txBox="1"/>
              <p:nvPr/>
            </p:nvSpPr>
            <p:spPr>
              <a:xfrm>
                <a:off x="7517452" y="1868903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AA1AB28-181C-44D6-BD33-208DBCEA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52" y="1868903"/>
                <a:ext cx="380682" cy="2629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e 95">
            <a:extLst>
              <a:ext uri="{FF2B5EF4-FFF2-40B4-BE49-F238E27FC236}">
                <a16:creationId xmlns:a16="http://schemas.microsoft.com/office/drawing/2014/main" id="{E550E286-A2EE-45B1-BE47-1CDD9F44DE9B}"/>
              </a:ext>
            </a:extLst>
          </p:cNvPr>
          <p:cNvGrpSpPr/>
          <p:nvPr/>
        </p:nvGrpSpPr>
        <p:grpSpPr>
          <a:xfrm>
            <a:off x="6286354" y="1456747"/>
            <a:ext cx="132100" cy="129004"/>
            <a:chOff x="3275856" y="2276872"/>
            <a:chExt cx="132100" cy="129004"/>
          </a:xfrm>
        </p:grpSpPr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60E87B3-AFAB-447D-B33A-14A43F5202E2}"/>
                </a:ext>
              </a:extLst>
            </p:cNvPr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C7E1DCD4-5BED-4B19-A144-462AEB130F5A}"/>
                </a:ext>
              </a:extLst>
            </p:cNvPr>
            <p:cNvCxnSpPr>
              <a:stCxn id="97" idx="1"/>
              <a:endCxn id="97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EE5A3665-9948-4BD4-BBBF-44C60B232F9A}"/>
                </a:ext>
              </a:extLst>
            </p:cNvPr>
            <p:cNvCxnSpPr>
              <a:stCxn id="97" idx="7"/>
              <a:endCxn id="97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68F3150-4A06-4301-B8B9-C3C9946C2423}"/>
                  </a:ext>
                </a:extLst>
              </p:cNvPr>
              <p:cNvSpPr txBox="1"/>
              <p:nvPr/>
            </p:nvSpPr>
            <p:spPr>
              <a:xfrm>
                <a:off x="6074457" y="132169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68F3150-4A06-4301-B8B9-C3C9946C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457" y="1321693"/>
                <a:ext cx="283154" cy="253916"/>
              </a:xfrm>
              <a:prstGeom prst="rect">
                <a:avLst/>
              </a:prstGeom>
              <a:blipFill>
                <a:blip r:embed="rId11"/>
                <a:stretch>
                  <a:fillRect t="-2439" r="-2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7449176-30E5-4430-8837-1F0AF09839B5}"/>
                  </a:ext>
                </a:extLst>
              </p:cNvPr>
              <p:cNvSpPr txBox="1"/>
              <p:nvPr/>
            </p:nvSpPr>
            <p:spPr>
              <a:xfrm>
                <a:off x="5889855" y="766147"/>
                <a:ext cx="65235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7449176-30E5-4430-8837-1F0AF0983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855" y="766147"/>
                <a:ext cx="652358" cy="284630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c 102">
            <a:extLst>
              <a:ext uri="{FF2B5EF4-FFF2-40B4-BE49-F238E27FC236}">
                <a16:creationId xmlns:a16="http://schemas.microsoft.com/office/drawing/2014/main" id="{672BACAC-2ADB-469B-A43A-1A0F84BC3519}"/>
              </a:ext>
            </a:extLst>
          </p:cNvPr>
          <p:cNvSpPr/>
          <p:nvPr/>
        </p:nvSpPr>
        <p:spPr>
          <a:xfrm>
            <a:off x="5927606" y="275905"/>
            <a:ext cx="1589846" cy="1589846"/>
          </a:xfrm>
          <a:prstGeom prst="arc">
            <a:avLst>
              <a:gd name="adj1" fmla="val 8329463"/>
              <a:gd name="adj2" fmla="val 11367161"/>
            </a:avLst>
          </a:prstGeom>
          <a:ln w="28575">
            <a:solidFill>
              <a:srgbClr val="00B050"/>
            </a:solidFill>
            <a:headEnd type="none"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6A22592-076D-4B4E-9F81-A6C3A953A170}"/>
                  </a:ext>
                </a:extLst>
              </p:cNvPr>
              <p:cNvSpPr txBox="1"/>
              <p:nvPr/>
            </p:nvSpPr>
            <p:spPr>
              <a:xfrm>
                <a:off x="7030581" y="959639"/>
                <a:ext cx="478016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6A22592-076D-4B4E-9F81-A6C3A953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581" y="959639"/>
                <a:ext cx="478016" cy="29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D7397DE-E2C7-4AE3-96F6-331326BFB681}"/>
                  </a:ext>
                </a:extLst>
              </p:cNvPr>
              <p:cNvSpPr txBox="1"/>
              <p:nvPr/>
            </p:nvSpPr>
            <p:spPr>
              <a:xfrm>
                <a:off x="7092280" y="1484784"/>
                <a:ext cx="14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D7397DE-E2C7-4AE3-96F6-331326BF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484784"/>
                <a:ext cx="145553" cy="276999"/>
              </a:xfrm>
              <a:prstGeom prst="rect">
                <a:avLst/>
              </a:prstGeom>
              <a:blipFill>
                <a:blip r:embed="rId14"/>
                <a:stretch>
                  <a:fillRect l="-54167" r="-50000" b="-3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E6801AB-C3E0-4A4F-B095-29E2197CC173}"/>
              </a:ext>
            </a:extLst>
          </p:cNvPr>
          <p:cNvCxnSpPr>
            <a:cxnSpLocks/>
          </p:cNvCxnSpPr>
          <p:nvPr/>
        </p:nvCxnSpPr>
        <p:spPr>
          <a:xfrm flipV="1">
            <a:off x="6732773" y="1826465"/>
            <a:ext cx="297808" cy="0"/>
          </a:xfrm>
          <a:prstGeom prst="line">
            <a:avLst/>
          </a:prstGeom>
          <a:ln w="38100">
            <a:solidFill>
              <a:srgbClr val="FF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0DA291B-5746-4259-8B71-AE272C5B865C}"/>
                  </a:ext>
                </a:extLst>
              </p:cNvPr>
              <p:cNvSpPr txBox="1"/>
              <p:nvPr/>
            </p:nvSpPr>
            <p:spPr>
              <a:xfrm>
                <a:off x="6804248" y="148478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0DA291B-5746-4259-8B71-AE272C5B8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484784"/>
                <a:ext cx="166969" cy="276999"/>
              </a:xfrm>
              <a:prstGeom prst="rect">
                <a:avLst/>
              </a:prstGeom>
              <a:blipFill>
                <a:blip r:embed="rId1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49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B946C-3E24-8744-3A83-AE55CD4B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2A8B7D-AEBE-51DD-2842-13AB369E0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91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à coins arrondis 29"/>
          <p:cNvSpPr/>
          <p:nvPr/>
        </p:nvSpPr>
        <p:spPr>
          <a:xfrm rot="20460000">
            <a:off x="4543559" y="3338632"/>
            <a:ext cx="864096" cy="3829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Triangle rectangle 15"/>
          <p:cNvSpPr/>
          <p:nvPr/>
        </p:nvSpPr>
        <p:spPr>
          <a:xfrm flipH="1">
            <a:off x="3851920" y="3409620"/>
            <a:ext cx="2160240" cy="724461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16" idx="4"/>
            <a:endCxn id="16" idx="2"/>
          </p:cNvCxnSpPr>
          <p:nvPr/>
        </p:nvCxnSpPr>
        <p:spPr>
          <a:xfrm>
            <a:off x="3851920" y="4134081"/>
            <a:ext cx="216024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66202" y="3284984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5580112" y="3635822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" name="Connecteur droit 14"/>
          <p:cNvCxnSpPr>
            <a:stCxn id="16" idx="4"/>
            <a:endCxn id="16" idx="0"/>
          </p:cNvCxnSpPr>
          <p:nvPr/>
        </p:nvCxnSpPr>
        <p:spPr>
          <a:xfrm flipV="1">
            <a:off x="3851920" y="3409620"/>
            <a:ext cx="2160240" cy="72446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131840" y="3425461"/>
            <a:ext cx="1440160" cy="1440160"/>
          </a:xfrm>
          <a:prstGeom prst="arc">
            <a:avLst>
              <a:gd name="adj1" fmla="val 20411115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34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8" name="Connecteur droit 17"/>
          <p:cNvCxnSpPr>
            <a:endCxn id="2" idx="3"/>
          </p:cNvCxnSpPr>
          <p:nvPr/>
        </p:nvCxnSpPr>
        <p:spPr>
          <a:xfrm flipV="1">
            <a:off x="3851555" y="484944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627434" y="1649230"/>
                <a:ext cx="746743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434" y="1649230"/>
                <a:ext cx="746743" cy="284630"/>
              </a:xfrm>
              <a:prstGeom prst="rect">
                <a:avLst/>
              </a:prstGeom>
              <a:blipFill>
                <a:blip r:embed="rId5"/>
                <a:stretch>
                  <a:fillRect t="-73913" r="-30081" b="-1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isocèle 1"/>
          <p:cNvSpPr/>
          <p:nvPr/>
        </p:nvSpPr>
        <p:spPr>
          <a:xfrm flipV="1">
            <a:off x="3367776" y="484944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/>
          <p:cNvCxnSpPr>
            <a:stCxn id="2" idx="0"/>
            <a:endCxn id="2" idx="4"/>
          </p:cNvCxnSpPr>
          <p:nvPr/>
        </p:nvCxnSpPr>
        <p:spPr>
          <a:xfrm flipV="1">
            <a:off x="3851555" y="484944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>
            <a:off x="3843287" y="1983398"/>
            <a:ext cx="483779" cy="0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2753694" y="884547"/>
            <a:ext cx="2178346" cy="2178346"/>
          </a:xfrm>
          <a:prstGeom prst="arc">
            <a:avLst>
              <a:gd name="adj1" fmla="val 16249506"/>
              <a:gd name="adj2" fmla="val 17330474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/>
          <p:cNvCxnSpPr/>
          <p:nvPr/>
        </p:nvCxnSpPr>
        <p:spPr>
          <a:xfrm rot="16200000" flipH="1" flipV="1">
            <a:off x="3447243" y="1581912"/>
            <a:ext cx="0" cy="792088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8333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Affichage à l'écran (4:3)</PresentationFormat>
  <Paragraphs>146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39</cp:revision>
  <dcterms:created xsi:type="dcterms:W3CDTF">2018-04-17T08:48:04Z</dcterms:created>
  <dcterms:modified xsi:type="dcterms:W3CDTF">2023-10-05T20:44:15Z</dcterms:modified>
</cp:coreProperties>
</file>