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68" r:id="rId5"/>
    <p:sldId id="271" r:id="rId6"/>
    <p:sldId id="259" r:id="rId7"/>
    <p:sldId id="263" r:id="rId8"/>
    <p:sldId id="264" r:id="rId9"/>
    <p:sldId id="265" r:id="rId10"/>
    <p:sldId id="266" r:id="rId11"/>
    <p:sldId id="262" r:id="rId12"/>
    <p:sldId id="260" r:id="rId13"/>
    <p:sldId id="261" r:id="rId14"/>
    <p:sldId id="256" r:id="rId15"/>
    <p:sldId id="258" r:id="rId16"/>
    <p:sldId id="25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3.png"/><Relationship Id="rId19" Type="http://schemas.openxmlformats.org/officeDocument/2006/relationships/image" Target="../media/image26.png"/><Relationship Id="rId9" Type="http://schemas.openxmlformats.org/officeDocument/2006/relationships/image" Target="../media/image114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9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1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1.png"/><Relationship Id="rId9" Type="http://schemas.openxmlformats.org/officeDocument/2006/relationships/image" Target="../media/image10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3.png"/><Relationship Id="rId7" Type="http://schemas.openxmlformats.org/officeDocument/2006/relationships/image" Target="../media/image94.png"/><Relationship Id="rId12" Type="http://schemas.openxmlformats.org/officeDocument/2006/relationships/image" Target="../media/image14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0" Type="http://schemas.openxmlformats.org/officeDocument/2006/relationships/image" Target="../media/image123.png"/><Relationship Id="rId4" Type="http://schemas.openxmlformats.org/officeDocument/2006/relationships/image" Target="../media/image62.png"/><Relationship Id="rId9" Type="http://schemas.openxmlformats.org/officeDocument/2006/relationships/image" Target="../media/image11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8.png"/><Relationship Id="rId10" Type="http://schemas.openxmlformats.org/officeDocument/2006/relationships/image" Target="../media/image123.png"/><Relationship Id="rId19" Type="http://schemas.openxmlformats.org/officeDocument/2006/relationships/image" Target="../media/image22.png"/><Relationship Id="rId9" Type="http://schemas.openxmlformats.org/officeDocument/2006/relationships/image" Target="../media/image114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3.png"/><Relationship Id="rId19" Type="http://schemas.openxmlformats.org/officeDocument/2006/relationships/image" Target="../media/image26.png"/><Relationship Id="rId9" Type="http://schemas.openxmlformats.org/officeDocument/2006/relationships/image" Target="../media/image114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01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373491" y="854457"/>
            <a:ext cx="2605970" cy="129628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8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2051760" y="2633517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39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(opérateur)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9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(opérateur)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1707667" y="849171"/>
            <a:ext cx="4102591" cy="129355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38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Affichage à l'écran 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47</cp:revision>
  <dcterms:created xsi:type="dcterms:W3CDTF">2018-04-17T08:48:04Z</dcterms:created>
  <dcterms:modified xsi:type="dcterms:W3CDTF">2020-09-28T20:25:27Z</dcterms:modified>
</cp:coreProperties>
</file>