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3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ADD8EE-C967-A1BA-5BAE-B758AD73B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D2C7BD6-585F-217D-E9F3-CB7C79346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8E7540-E195-384A-156C-48B6E3932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DF2E-433A-4AE0-B13A-3CFD6B06A6A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FB5477-482E-6CFD-A93F-D1E0D9DC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405494-D775-2C67-C07A-FF2A1CF6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72C5-FD77-4400-A650-4D9B012CB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5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CBA6D-7FF5-9A90-28D9-7534CDE7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439093A-4A47-692E-71AA-5A216EF0E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18136B-AE65-2210-FEB5-9975F3F0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DF2E-433A-4AE0-B13A-3CFD6B06A6A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75A860-9812-E040-C6B8-E4EE8ACB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D36271-0039-FC89-D356-30DBC9DE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72C5-FD77-4400-A650-4D9B012CB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660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3DAE0E-F154-C9AA-BD59-C8F63DD0A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D4A659-074D-C819-593E-DB60A4832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6ADFBB-5FB0-A553-1707-AD8EFAA8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DF2E-433A-4AE0-B13A-3CFD6B06A6A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341279-7848-4A0B-D662-58F88290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E227FC-1BCB-3DF0-069B-32456097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72C5-FD77-4400-A650-4D9B012CB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82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F756C4-172F-C3D2-F40A-D5D0F2AC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7DC0CC-3BDE-AC78-D5A4-C0D646FA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171CC2-FED7-68B8-930D-A230E2C2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DF2E-433A-4AE0-B13A-3CFD6B06A6A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2F3285-F428-5724-FE6A-1A5C4FB9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B460C-94C5-2104-11F5-E6A7307A9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72C5-FD77-4400-A650-4D9B012CB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91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E1DB-ACDC-1F3C-8D4E-92845BE20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8277F7-22A2-CA97-BFDC-92C08CE29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1559A3-E8F6-E565-9342-2B3FB101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DF2E-433A-4AE0-B13A-3CFD6B06A6A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528A55-073F-30A5-D5AA-83B77D1A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AA4D6B-FFDC-6FD6-6344-055A15B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72C5-FD77-4400-A650-4D9B012CB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415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6F7D1-129B-4880-CF47-519581AB4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94F745-D1C2-BCCA-FA4D-B8CA491C9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E18C1D-84E2-6D65-4B35-0454046E8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F082FF-D479-6D70-DC92-EBE1D897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DF2E-433A-4AE0-B13A-3CFD6B06A6A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3117B-9862-4DD4-855C-13DF9DFA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6CEE8F-7656-83C8-2D23-AA053DA6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72C5-FD77-4400-A650-4D9B012CB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732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E2975-A93F-66B5-5290-E2E22CC1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6B0D68-830D-968C-82E2-889307E78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633C1FC-0BAB-9F69-C5EE-028E88A21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53ACB3-9C2D-8C55-ED64-E72F9F7A5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55C7753-E846-3E83-6D39-331DE363B1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8E471F-BE9A-BFDB-4A49-A80513F1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DF2E-433A-4AE0-B13A-3CFD6B06A6A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E9CD8F8-2E61-3663-D3B1-7F4A22114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10DC188-07F9-00BF-C26B-824A5E4A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72C5-FD77-4400-A650-4D9B012CB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13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7F6349-75B3-5EB4-8097-3078E8040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CCADED-0458-3302-AC07-C49B1A3F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DF2E-433A-4AE0-B13A-3CFD6B06A6A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78C155-D589-F29D-F2C7-9F011899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86F97B-ADCA-5643-D1BF-8C10223F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72C5-FD77-4400-A650-4D9B012CB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196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5FE884-61A0-B089-1928-0B5716DE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DF2E-433A-4AE0-B13A-3CFD6B06A6A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1ADB15-88AF-37BB-E0A0-A2143A0C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10FFEC-D7FD-5BA8-C746-90FB64CC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72C5-FD77-4400-A650-4D9B012CB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809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DF1EA-947A-6704-226D-B368B774B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FA74B6-4787-4423-D588-106C71FEA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17E87E-8EE7-54F8-C464-27AB55B0B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CCEABB-1FFB-D387-FC32-51EBFF030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DF2E-433A-4AE0-B13A-3CFD6B06A6A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B5819C-4AC1-5A78-ECD6-9C95D3E3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62BEB9-85E2-B906-E6AD-BD00706E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72C5-FD77-4400-A650-4D9B012CB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04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36573-FDD0-D937-7D0A-B0CC82DE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172D13-179A-B092-895B-04D0762A25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F88CDB-AE83-DBD3-1745-80CBCB2EC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BA3E95-777D-07A9-924F-9A3A81CF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DF2E-433A-4AE0-B13A-3CFD6B06A6A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3BE291-3C0F-0E87-6C7C-82E88F45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0220BC-DA6F-2C53-9FBD-69DBB8022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672C5-FD77-4400-A650-4D9B012CB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413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5B3E1A0-1CAD-EB75-3636-3F01065C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FB5CFF-EE87-FF33-C92E-3D493CD8F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2A44E0-0512-55C8-0B3C-615342687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4ADF2E-433A-4AE0-B13A-3CFD6B06A6A9}" type="datetimeFigureOut">
              <a:rPr lang="fr-FR" smtClean="0"/>
              <a:t>11/03/2024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DD45A-9BF4-4C2B-0799-869EC6B8D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DBE770-2862-8A0B-9965-065438D94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672C5-FD77-4400-A650-4D9B012CBF2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01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55B0427-836C-6921-1C5C-44DF878C9162}"/>
              </a:ext>
            </a:extLst>
          </p:cNvPr>
          <p:cNvCxnSpPr>
            <a:cxnSpLocks/>
          </p:cNvCxnSpPr>
          <p:nvPr/>
        </p:nvCxnSpPr>
        <p:spPr>
          <a:xfrm flipH="1" flipV="1">
            <a:off x="7602018" y="2315633"/>
            <a:ext cx="309970" cy="886184"/>
          </a:xfrm>
          <a:prstGeom prst="line">
            <a:avLst/>
          </a:prstGeom>
          <a:ln w="12700">
            <a:solidFill>
              <a:schemeClr val="accent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F55079E4-F060-78B1-0A7A-FDA6F6617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795" y="1558290"/>
            <a:ext cx="3905250" cy="37414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99E5651-A2A2-FA51-693C-F1E193FF2B63}"/>
              </a:ext>
            </a:extLst>
          </p:cNvPr>
          <p:cNvCxnSpPr>
            <a:cxnSpLocks/>
          </p:cNvCxnSpPr>
          <p:nvPr/>
        </p:nvCxnSpPr>
        <p:spPr>
          <a:xfrm flipH="1">
            <a:off x="6826250" y="1989000"/>
            <a:ext cx="720000" cy="14400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A3C3016-7566-F8A7-AA4D-50E205CEC5A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186250" y="2709000"/>
            <a:ext cx="123381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A14E30D3-0F7B-1262-69C9-D2108CC71B54}"/>
              </a:ext>
            </a:extLst>
          </p:cNvPr>
          <p:cNvSpPr/>
          <p:nvPr/>
        </p:nvSpPr>
        <p:spPr>
          <a:xfrm>
            <a:off x="8420065" y="263700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A508199-A52D-59E3-8D57-A258F907B3B5}"/>
              </a:ext>
            </a:extLst>
          </p:cNvPr>
          <p:cNvCxnSpPr>
            <a:cxnSpLocks/>
            <a:stCxn id="18" idx="0"/>
            <a:endCxn id="14" idx="4"/>
          </p:cNvCxnSpPr>
          <p:nvPr/>
        </p:nvCxnSpPr>
        <p:spPr>
          <a:xfrm flipV="1">
            <a:off x="8255000" y="2781000"/>
            <a:ext cx="237065" cy="129600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2DF4FC1-E9F8-18E1-202A-DE1FB9F038D2}"/>
              </a:ext>
            </a:extLst>
          </p:cNvPr>
          <p:cNvCxnSpPr>
            <a:cxnSpLocks/>
            <a:stCxn id="18" idx="4"/>
          </p:cNvCxnSpPr>
          <p:nvPr/>
        </p:nvCxnSpPr>
        <p:spPr>
          <a:xfrm flipH="1" flipV="1">
            <a:off x="7991426" y="3483825"/>
            <a:ext cx="263574" cy="73717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CA5F5C4D-6734-A8F8-5661-87488455120F}"/>
              </a:ext>
            </a:extLst>
          </p:cNvPr>
          <p:cNvSpPr/>
          <p:nvPr/>
        </p:nvSpPr>
        <p:spPr>
          <a:xfrm>
            <a:off x="7675100" y="263700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4CC055E-2136-6C9A-1EA2-416BCE9CC7D6}"/>
              </a:ext>
            </a:extLst>
          </p:cNvPr>
          <p:cNvSpPr/>
          <p:nvPr/>
        </p:nvSpPr>
        <p:spPr>
          <a:xfrm>
            <a:off x="8183000" y="4077001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8752D2-5FBC-25A3-C971-82D4832CBAD2}"/>
              </a:ext>
            </a:extLst>
          </p:cNvPr>
          <p:cNvSpPr/>
          <p:nvPr/>
        </p:nvSpPr>
        <p:spPr>
          <a:xfrm rot="4218476">
            <a:off x="7731115" y="3032577"/>
            <a:ext cx="288000" cy="14399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A4670AE-4EB0-9934-749B-F72FF3F7D15A}"/>
              </a:ext>
            </a:extLst>
          </p:cNvPr>
          <p:cNvCxnSpPr>
            <a:cxnSpLocks/>
          </p:cNvCxnSpPr>
          <p:nvPr/>
        </p:nvCxnSpPr>
        <p:spPr>
          <a:xfrm flipH="1" flipV="1">
            <a:off x="7764802" y="2781000"/>
            <a:ext cx="194873" cy="5450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288A25D-E9C6-008D-78ED-3C411ADB1310}"/>
              </a:ext>
            </a:extLst>
          </p:cNvPr>
          <p:cNvCxnSpPr>
            <a:cxnSpLocks/>
          </p:cNvCxnSpPr>
          <p:nvPr/>
        </p:nvCxnSpPr>
        <p:spPr>
          <a:xfrm flipH="1" flipV="1">
            <a:off x="7711100" y="3176206"/>
            <a:ext cx="136862" cy="38278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4F17415-F18A-EF85-CD78-5E78F5D1738E}"/>
              </a:ext>
            </a:extLst>
          </p:cNvPr>
          <p:cNvCxnSpPr>
            <a:cxnSpLocks/>
          </p:cNvCxnSpPr>
          <p:nvPr/>
        </p:nvCxnSpPr>
        <p:spPr>
          <a:xfrm flipV="1">
            <a:off x="7703036" y="3136534"/>
            <a:ext cx="110957" cy="396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9080D8C-2436-AAF8-F66F-55E372101BBA}"/>
              </a:ext>
            </a:extLst>
          </p:cNvPr>
          <p:cNvCxnSpPr>
            <a:cxnSpLocks/>
          </p:cNvCxnSpPr>
          <p:nvPr/>
        </p:nvCxnSpPr>
        <p:spPr>
          <a:xfrm flipV="1">
            <a:off x="7847962" y="3489768"/>
            <a:ext cx="152079" cy="5437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C5D1F608-8EEB-1072-E796-EEA48E301F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669" y="989585"/>
            <a:ext cx="3287395" cy="1824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220C8159-0091-2C52-A758-16593FA3FA81}"/>
              </a:ext>
            </a:extLst>
          </p:cNvPr>
          <p:cNvCxnSpPr>
            <a:cxnSpLocks/>
          </p:cNvCxnSpPr>
          <p:nvPr/>
        </p:nvCxnSpPr>
        <p:spPr>
          <a:xfrm flipH="1">
            <a:off x="6496550" y="2705190"/>
            <a:ext cx="1049700" cy="0"/>
          </a:xfrm>
          <a:prstGeom prst="line">
            <a:avLst/>
          </a:prstGeom>
          <a:ln w="12700">
            <a:solidFill>
              <a:schemeClr val="accent2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7CD16E4D-3E6B-228D-EA36-62322BF6FC59}"/>
                  </a:ext>
                </a:extLst>
              </p:cNvPr>
              <p:cNvSpPr txBox="1"/>
              <p:nvPr/>
            </p:nvSpPr>
            <p:spPr>
              <a:xfrm>
                <a:off x="6648367" y="2438351"/>
                <a:ext cx="2018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7CD16E4D-3E6B-228D-EA36-62322BF6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367" y="2438351"/>
                <a:ext cx="201850" cy="215444"/>
              </a:xfrm>
              <a:prstGeom prst="rect">
                <a:avLst/>
              </a:prstGeom>
              <a:blipFill>
                <a:blip r:embed="rId4"/>
                <a:stretch>
                  <a:fillRect l="-15152" r="-6061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DF913678-185C-1E05-F5B2-C1A6E873C6EE}"/>
                  </a:ext>
                </a:extLst>
              </p:cNvPr>
              <p:cNvSpPr txBox="1"/>
              <p:nvPr/>
            </p:nvSpPr>
            <p:spPr>
              <a:xfrm>
                <a:off x="7680017" y="2160156"/>
                <a:ext cx="2730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DF913678-185C-1E05-F5B2-C1A6E873C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017" y="2160156"/>
                <a:ext cx="273023" cy="215444"/>
              </a:xfrm>
              <a:prstGeom prst="rect">
                <a:avLst/>
              </a:prstGeom>
              <a:blipFill>
                <a:blip r:embed="rId5"/>
                <a:stretch>
                  <a:fillRect l="-11111" r="-222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Ellipse 55">
            <a:extLst>
              <a:ext uri="{FF2B5EF4-FFF2-40B4-BE49-F238E27FC236}">
                <a16:creationId xmlns:a16="http://schemas.microsoft.com/office/drawing/2014/main" id="{1E2CBAD8-AE53-AEBA-EE00-CE99ACDD0BA0}"/>
              </a:ext>
            </a:extLst>
          </p:cNvPr>
          <p:cNvSpPr/>
          <p:nvPr/>
        </p:nvSpPr>
        <p:spPr>
          <a:xfrm>
            <a:off x="7296972" y="1824147"/>
            <a:ext cx="220058" cy="2200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2"/>
                </a:solidFill>
              </a:rPr>
              <a:t>7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4C40236-561D-D1ED-899A-FC198AD54F73}"/>
              </a:ext>
            </a:extLst>
          </p:cNvPr>
          <p:cNvSpPr/>
          <p:nvPr/>
        </p:nvSpPr>
        <p:spPr>
          <a:xfrm>
            <a:off x="7399349" y="2814575"/>
            <a:ext cx="238941" cy="2389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fr-FR" sz="1000" b="1" dirty="0">
                <a:solidFill>
                  <a:schemeClr val="accent1"/>
                </a:solidFill>
              </a:rPr>
              <a:t>11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DA9913E0-25DE-BEBE-899F-EC55EECB9066}"/>
              </a:ext>
            </a:extLst>
          </p:cNvPr>
          <p:cNvSpPr/>
          <p:nvPr/>
        </p:nvSpPr>
        <p:spPr>
          <a:xfrm>
            <a:off x="7469477" y="3301910"/>
            <a:ext cx="238941" cy="23894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fr-FR" sz="1000" b="1" dirty="0">
                <a:solidFill>
                  <a:srgbClr val="00B0F0"/>
                </a:solidFill>
              </a:rPr>
              <a:t>10</a:t>
            </a:r>
            <a:endParaRPr lang="fr-FR" sz="1200" b="1" dirty="0">
              <a:solidFill>
                <a:srgbClr val="00B0F0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1033F2CD-4CFF-AE72-7D2A-D4F9E9E41E82}"/>
              </a:ext>
            </a:extLst>
          </p:cNvPr>
          <p:cNvSpPr/>
          <p:nvPr/>
        </p:nvSpPr>
        <p:spPr>
          <a:xfrm>
            <a:off x="8501513" y="3126644"/>
            <a:ext cx="238941" cy="2389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fr-FR" sz="1400" b="1">
                <a:solidFill>
                  <a:schemeClr val="accent5"/>
                </a:solidFill>
              </a:rPr>
              <a:t>3</a:t>
            </a:r>
            <a:endParaRPr lang="fr-FR" sz="2000" b="1" dirty="0">
              <a:solidFill>
                <a:schemeClr val="accent5"/>
              </a:solidFill>
            </a:endParaRPr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305E116F-CADC-FCF8-B6F2-6750D984A62E}"/>
              </a:ext>
            </a:extLst>
          </p:cNvPr>
          <p:cNvSpPr/>
          <p:nvPr/>
        </p:nvSpPr>
        <p:spPr>
          <a:xfrm rot="638355">
            <a:off x="8352662" y="3462169"/>
            <a:ext cx="71477" cy="299684"/>
          </a:xfrm>
          <a:custGeom>
            <a:avLst/>
            <a:gdLst>
              <a:gd name="connsiteX0" fmla="*/ 0 w 58135"/>
              <a:gd name="connsiteY0" fmla="*/ 0 h 171450"/>
              <a:gd name="connsiteX1" fmla="*/ 57150 w 58135"/>
              <a:gd name="connsiteY1" fmla="*/ 101600 h 171450"/>
              <a:gd name="connsiteX2" fmla="*/ 38100 w 58135"/>
              <a:gd name="connsiteY2" fmla="*/ 171450 h 171450"/>
              <a:gd name="connsiteX0" fmla="*/ 19059 w 76553"/>
              <a:gd name="connsiteY0" fmla="*/ 0 h 320675"/>
              <a:gd name="connsiteX1" fmla="*/ 76209 w 76553"/>
              <a:gd name="connsiteY1" fmla="*/ 101600 h 320675"/>
              <a:gd name="connsiteX2" fmla="*/ 9 w 76553"/>
              <a:gd name="connsiteY2" fmla="*/ 320675 h 320675"/>
              <a:gd name="connsiteX0" fmla="*/ 0 w 92419"/>
              <a:gd name="connsiteY0" fmla="*/ 0 h 320675"/>
              <a:gd name="connsiteX1" fmla="*/ 92075 w 92419"/>
              <a:gd name="connsiteY1" fmla="*/ 101600 h 320675"/>
              <a:gd name="connsiteX2" fmla="*/ 15875 w 92419"/>
              <a:gd name="connsiteY2" fmla="*/ 320675 h 320675"/>
              <a:gd name="connsiteX0" fmla="*/ 0 w 99162"/>
              <a:gd name="connsiteY0" fmla="*/ 0 h 320675"/>
              <a:gd name="connsiteX1" fmla="*/ 92075 w 99162"/>
              <a:gd name="connsiteY1" fmla="*/ 101600 h 320675"/>
              <a:gd name="connsiteX2" fmla="*/ 15875 w 99162"/>
              <a:gd name="connsiteY2" fmla="*/ 320675 h 320675"/>
              <a:gd name="connsiteX0" fmla="*/ 9535 w 95492"/>
              <a:gd name="connsiteY0" fmla="*/ 0 h 320675"/>
              <a:gd name="connsiteX1" fmla="*/ 76210 w 95492"/>
              <a:gd name="connsiteY1" fmla="*/ 101600 h 320675"/>
              <a:gd name="connsiteX2" fmla="*/ 10 w 95492"/>
              <a:gd name="connsiteY2" fmla="*/ 320675 h 320675"/>
              <a:gd name="connsiteX0" fmla="*/ 0 w 114300"/>
              <a:gd name="connsiteY0" fmla="*/ 0 h 355600"/>
              <a:gd name="connsiteX1" fmla="*/ 66675 w 114300"/>
              <a:gd name="connsiteY1" fmla="*/ 101600 h 355600"/>
              <a:gd name="connsiteX2" fmla="*/ 114300 w 114300"/>
              <a:gd name="connsiteY2" fmla="*/ 355600 h 355600"/>
              <a:gd name="connsiteX0" fmla="*/ 0 w 159765"/>
              <a:gd name="connsiteY0" fmla="*/ 0 h 355945"/>
              <a:gd name="connsiteX1" fmla="*/ 66675 w 159765"/>
              <a:gd name="connsiteY1" fmla="*/ 101600 h 355945"/>
              <a:gd name="connsiteX2" fmla="*/ 114300 w 159765"/>
              <a:gd name="connsiteY2" fmla="*/ 355600 h 355945"/>
              <a:gd name="connsiteX0" fmla="*/ 0 w 85957"/>
              <a:gd name="connsiteY0" fmla="*/ 0 h 298901"/>
              <a:gd name="connsiteX1" fmla="*/ 66675 w 85957"/>
              <a:gd name="connsiteY1" fmla="*/ 101600 h 298901"/>
              <a:gd name="connsiteX2" fmla="*/ 3175 w 85957"/>
              <a:gd name="connsiteY2" fmla="*/ 298450 h 298901"/>
              <a:gd name="connsiteX0" fmla="*/ 0 w 85957"/>
              <a:gd name="connsiteY0" fmla="*/ 0 h 299164"/>
              <a:gd name="connsiteX1" fmla="*/ 66675 w 85957"/>
              <a:gd name="connsiteY1" fmla="*/ 101600 h 299164"/>
              <a:gd name="connsiteX2" fmla="*/ 3175 w 85957"/>
              <a:gd name="connsiteY2" fmla="*/ 298450 h 299164"/>
              <a:gd name="connsiteX0" fmla="*/ 0 w 88885"/>
              <a:gd name="connsiteY0" fmla="*/ 0 h 299164"/>
              <a:gd name="connsiteX1" fmla="*/ 66675 w 88885"/>
              <a:gd name="connsiteY1" fmla="*/ 101600 h 299164"/>
              <a:gd name="connsiteX2" fmla="*/ 3175 w 88885"/>
              <a:gd name="connsiteY2" fmla="*/ 298450 h 299164"/>
              <a:gd name="connsiteX0" fmla="*/ 0 w 90511"/>
              <a:gd name="connsiteY0" fmla="*/ 0 h 299164"/>
              <a:gd name="connsiteX1" fmla="*/ 66675 w 90511"/>
              <a:gd name="connsiteY1" fmla="*/ 101600 h 299164"/>
              <a:gd name="connsiteX2" fmla="*/ 3175 w 90511"/>
              <a:gd name="connsiteY2" fmla="*/ 298450 h 299164"/>
              <a:gd name="connsiteX0" fmla="*/ 0 w 93687"/>
              <a:gd name="connsiteY0" fmla="*/ 0 h 299421"/>
              <a:gd name="connsiteX1" fmla="*/ 73025 w 93687"/>
              <a:gd name="connsiteY1" fmla="*/ 133350 h 299421"/>
              <a:gd name="connsiteX2" fmla="*/ 3175 w 93687"/>
              <a:gd name="connsiteY2" fmla="*/ 298450 h 299421"/>
              <a:gd name="connsiteX0" fmla="*/ 0 w 83377"/>
              <a:gd name="connsiteY0" fmla="*/ 0 h 299684"/>
              <a:gd name="connsiteX1" fmla="*/ 50800 w 83377"/>
              <a:gd name="connsiteY1" fmla="*/ 152400 h 299684"/>
              <a:gd name="connsiteX2" fmla="*/ 3175 w 83377"/>
              <a:gd name="connsiteY2" fmla="*/ 298450 h 299684"/>
              <a:gd name="connsiteX0" fmla="*/ 0 w 71477"/>
              <a:gd name="connsiteY0" fmla="*/ 0 h 299684"/>
              <a:gd name="connsiteX1" fmla="*/ 50800 w 71477"/>
              <a:gd name="connsiteY1" fmla="*/ 152400 h 299684"/>
              <a:gd name="connsiteX2" fmla="*/ 3175 w 71477"/>
              <a:gd name="connsiteY2" fmla="*/ 298450 h 29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77" h="299684">
                <a:moveTo>
                  <a:pt x="0" y="0"/>
                </a:moveTo>
                <a:cubicBezTo>
                  <a:pt x="101600" y="1587"/>
                  <a:pt x="57150" y="53975"/>
                  <a:pt x="50800" y="152400"/>
                </a:cubicBezTo>
                <a:cubicBezTo>
                  <a:pt x="44450" y="250825"/>
                  <a:pt x="125942" y="309033"/>
                  <a:pt x="3175" y="29845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6658BBD-590A-14B5-B69C-354099738FE7}"/>
              </a:ext>
            </a:extLst>
          </p:cNvPr>
          <p:cNvCxnSpPr>
            <a:cxnSpLocks/>
          </p:cNvCxnSpPr>
          <p:nvPr/>
        </p:nvCxnSpPr>
        <p:spPr>
          <a:xfrm flipH="1">
            <a:off x="7133300" y="4149001"/>
            <a:ext cx="1049700" cy="0"/>
          </a:xfrm>
          <a:prstGeom prst="line">
            <a:avLst/>
          </a:prstGeom>
          <a:ln w="12700">
            <a:solidFill>
              <a:schemeClr val="accent5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631B34DE-8A19-39CC-5238-9B662A3200D8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8255000" y="4221001"/>
            <a:ext cx="0" cy="626995"/>
          </a:xfrm>
          <a:prstGeom prst="line">
            <a:avLst/>
          </a:prstGeom>
          <a:ln w="12700">
            <a:solidFill>
              <a:schemeClr val="accent5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9A030D94-9CF5-E469-33B0-D41A9846B26F}"/>
                  </a:ext>
                </a:extLst>
              </p:cNvPr>
              <p:cNvSpPr txBox="1"/>
              <p:nvPr/>
            </p:nvSpPr>
            <p:spPr>
              <a:xfrm>
                <a:off x="8024631" y="4631292"/>
                <a:ext cx="2140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9A030D94-9CF5-E469-33B0-D41A9846B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631" y="4631292"/>
                <a:ext cx="214098" cy="215444"/>
              </a:xfrm>
              <a:prstGeom prst="rect">
                <a:avLst/>
              </a:prstGeom>
              <a:blipFill>
                <a:blip r:embed="rId6"/>
                <a:stretch>
                  <a:fillRect l="-11429" r="-5714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291A4B6C-AEAE-3422-126F-FA3B7F495784}"/>
                  </a:ext>
                </a:extLst>
              </p:cNvPr>
              <p:cNvSpPr txBox="1"/>
              <p:nvPr/>
            </p:nvSpPr>
            <p:spPr>
              <a:xfrm>
                <a:off x="6994425" y="3881826"/>
                <a:ext cx="2018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291A4B6C-AEAE-3422-126F-FA3B7F495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25" y="3881826"/>
                <a:ext cx="201850" cy="215444"/>
              </a:xfrm>
              <a:prstGeom prst="rect">
                <a:avLst/>
              </a:prstGeom>
              <a:blipFill>
                <a:blip r:embed="rId7"/>
                <a:stretch>
                  <a:fillRect l="-12121" r="-6061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4C49E55-BCCC-4920-9B89-B40BC38DB9A4}"/>
                  </a:ext>
                </a:extLst>
              </p:cNvPr>
              <p:cNvSpPr txBox="1"/>
              <p:nvPr/>
            </p:nvSpPr>
            <p:spPr>
              <a:xfrm>
                <a:off x="8301613" y="2469047"/>
                <a:ext cx="1735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4C49E55-BCCC-4920-9B89-B40BC38DB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613" y="2469047"/>
                <a:ext cx="173573" cy="215444"/>
              </a:xfrm>
              <a:prstGeom prst="rect">
                <a:avLst/>
              </a:prstGeom>
              <a:blipFill>
                <a:blip r:embed="rId8"/>
                <a:stretch>
                  <a:fillRect l="-25000" r="-21429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EEA7DC7-E978-C060-10E9-4024CD6C04C4}"/>
                  </a:ext>
                </a:extLst>
              </p:cNvPr>
              <p:cNvSpPr txBox="1"/>
              <p:nvPr/>
            </p:nvSpPr>
            <p:spPr>
              <a:xfrm>
                <a:off x="7929511" y="2462585"/>
                <a:ext cx="1093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EEA7DC7-E978-C060-10E9-4024CD6C0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511" y="2462585"/>
                <a:ext cx="109325" cy="215444"/>
              </a:xfrm>
              <a:prstGeom prst="rect">
                <a:avLst/>
              </a:prstGeom>
              <a:blipFill>
                <a:blip r:embed="rId9"/>
                <a:stretch>
                  <a:fillRect l="-55556" r="-4444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22DFF0B9-7EF9-24DD-5CEC-EB3B1572C4BB}"/>
                  </a:ext>
                </a:extLst>
              </p:cNvPr>
              <p:cNvSpPr txBox="1"/>
              <p:nvPr/>
            </p:nvSpPr>
            <p:spPr>
              <a:xfrm>
                <a:off x="8550325" y="3969279"/>
                <a:ext cx="19351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22DFF0B9-7EF9-24DD-5CEC-EB3B1572C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325" y="3969279"/>
                <a:ext cx="193515" cy="215444"/>
              </a:xfrm>
              <a:prstGeom prst="rect">
                <a:avLst/>
              </a:prstGeom>
              <a:blipFill>
                <a:blip r:embed="rId10"/>
                <a:stretch>
                  <a:fillRect l="-22581" r="-22581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9CE89A20-30E5-3F47-BDA6-3ED81B62B043}"/>
                  </a:ext>
                </a:extLst>
              </p:cNvPr>
              <p:cNvSpPr txBox="1"/>
              <p:nvPr/>
            </p:nvSpPr>
            <p:spPr>
              <a:xfrm>
                <a:off x="9144000" y="3459881"/>
                <a:ext cx="2904000" cy="16168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fr-FR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fr-FR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</m:t>
                        </m:r>
                      </m:sub>
                    </m:sSub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fr-FR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fr-FR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fr-FR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𝐻𝐽</m:t>
                        </m:r>
                      </m:e>
                    </m:acc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fr-FR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𝐻𝑄</m:t>
                        </m:r>
                      </m:e>
                    </m:acc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𝐻𝐺</m:t>
                        </m:r>
                      </m:e>
                    </m:acc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𝑖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fr-FR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𝐻𝑀</m:t>
                        </m:r>
                      </m:e>
                    </m:acc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fr-FR" sz="12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sSub>
                      <m:sSubPr>
                        <m:ctrlPr>
                          <a:rPr lang="fr-FR" sz="12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fr-FR" sz="12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fr-FR" sz="1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fr-FR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9CE89A20-30E5-3F47-BDA6-3ED81B62B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3459881"/>
                <a:ext cx="2904000" cy="16168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71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55B0427-836C-6921-1C5C-44DF878C9162}"/>
              </a:ext>
            </a:extLst>
          </p:cNvPr>
          <p:cNvCxnSpPr>
            <a:cxnSpLocks/>
          </p:cNvCxnSpPr>
          <p:nvPr/>
        </p:nvCxnSpPr>
        <p:spPr>
          <a:xfrm flipH="1" flipV="1">
            <a:off x="7602018" y="2315633"/>
            <a:ext cx="309970" cy="886184"/>
          </a:xfrm>
          <a:prstGeom prst="line">
            <a:avLst/>
          </a:prstGeom>
          <a:ln w="12700">
            <a:solidFill>
              <a:schemeClr val="accent1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F55079E4-F060-78B1-0A7A-FDA6F66175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507" y="1866766"/>
            <a:ext cx="2879493" cy="27586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99E5651-A2A2-FA51-693C-F1E193FF2B63}"/>
              </a:ext>
            </a:extLst>
          </p:cNvPr>
          <p:cNvCxnSpPr>
            <a:cxnSpLocks/>
          </p:cNvCxnSpPr>
          <p:nvPr/>
        </p:nvCxnSpPr>
        <p:spPr>
          <a:xfrm flipH="1">
            <a:off x="6826250" y="1989000"/>
            <a:ext cx="720000" cy="14400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FA3C3016-7566-F8A7-AA4D-50E205CEC5A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186250" y="2709000"/>
            <a:ext cx="123381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e 13">
            <a:extLst>
              <a:ext uri="{FF2B5EF4-FFF2-40B4-BE49-F238E27FC236}">
                <a16:creationId xmlns:a16="http://schemas.microsoft.com/office/drawing/2014/main" id="{A14E30D3-0F7B-1262-69C9-D2108CC71B54}"/>
              </a:ext>
            </a:extLst>
          </p:cNvPr>
          <p:cNvSpPr/>
          <p:nvPr/>
        </p:nvSpPr>
        <p:spPr>
          <a:xfrm>
            <a:off x="8420065" y="263700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A508199-A52D-59E3-8D57-A258F907B3B5}"/>
              </a:ext>
            </a:extLst>
          </p:cNvPr>
          <p:cNvCxnSpPr>
            <a:cxnSpLocks/>
            <a:stCxn id="18" idx="0"/>
            <a:endCxn id="14" idx="4"/>
          </p:cNvCxnSpPr>
          <p:nvPr/>
        </p:nvCxnSpPr>
        <p:spPr>
          <a:xfrm flipV="1">
            <a:off x="8255000" y="2781000"/>
            <a:ext cx="237065" cy="129600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2DF4FC1-E9F8-18E1-202A-DE1FB9F038D2}"/>
              </a:ext>
            </a:extLst>
          </p:cNvPr>
          <p:cNvCxnSpPr>
            <a:cxnSpLocks/>
            <a:stCxn id="18" idx="4"/>
          </p:cNvCxnSpPr>
          <p:nvPr/>
        </p:nvCxnSpPr>
        <p:spPr>
          <a:xfrm flipH="1" flipV="1">
            <a:off x="7991426" y="3483825"/>
            <a:ext cx="263574" cy="737176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CA5F5C4D-6734-A8F8-5661-87488455120F}"/>
              </a:ext>
            </a:extLst>
          </p:cNvPr>
          <p:cNvSpPr/>
          <p:nvPr/>
        </p:nvSpPr>
        <p:spPr>
          <a:xfrm>
            <a:off x="7675100" y="2637000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A4CC055E-2136-6C9A-1EA2-416BCE9CC7D6}"/>
              </a:ext>
            </a:extLst>
          </p:cNvPr>
          <p:cNvSpPr/>
          <p:nvPr/>
        </p:nvSpPr>
        <p:spPr>
          <a:xfrm>
            <a:off x="8183000" y="4077001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8752D2-5FBC-25A3-C971-82D4832CBAD2}"/>
              </a:ext>
            </a:extLst>
          </p:cNvPr>
          <p:cNvSpPr/>
          <p:nvPr/>
        </p:nvSpPr>
        <p:spPr>
          <a:xfrm rot="4218476">
            <a:off x="7731115" y="3032577"/>
            <a:ext cx="288000" cy="143997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A4670AE-4EB0-9934-749B-F72FF3F7D15A}"/>
              </a:ext>
            </a:extLst>
          </p:cNvPr>
          <p:cNvCxnSpPr>
            <a:cxnSpLocks/>
          </p:cNvCxnSpPr>
          <p:nvPr/>
        </p:nvCxnSpPr>
        <p:spPr>
          <a:xfrm flipH="1" flipV="1">
            <a:off x="7764802" y="2781000"/>
            <a:ext cx="194873" cy="5450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288A25D-E9C6-008D-78ED-3C411ADB1310}"/>
              </a:ext>
            </a:extLst>
          </p:cNvPr>
          <p:cNvCxnSpPr>
            <a:cxnSpLocks/>
          </p:cNvCxnSpPr>
          <p:nvPr/>
        </p:nvCxnSpPr>
        <p:spPr>
          <a:xfrm flipH="1" flipV="1">
            <a:off x="7711100" y="3176206"/>
            <a:ext cx="136862" cy="382783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4F17415-F18A-EF85-CD78-5E78F5D1738E}"/>
              </a:ext>
            </a:extLst>
          </p:cNvPr>
          <p:cNvCxnSpPr>
            <a:cxnSpLocks/>
          </p:cNvCxnSpPr>
          <p:nvPr/>
        </p:nvCxnSpPr>
        <p:spPr>
          <a:xfrm flipV="1">
            <a:off x="7703036" y="3136534"/>
            <a:ext cx="110957" cy="3967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9080D8C-2436-AAF8-F66F-55E372101BBA}"/>
              </a:ext>
            </a:extLst>
          </p:cNvPr>
          <p:cNvCxnSpPr>
            <a:cxnSpLocks/>
          </p:cNvCxnSpPr>
          <p:nvPr/>
        </p:nvCxnSpPr>
        <p:spPr>
          <a:xfrm flipV="1">
            <a:off x="7847962" y="3489768"/>
            <a:ext cx="152079" cy="54375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220C8159-0091-2C52-A758-16593FA3FA81}"/>
              </a:ext>
            </a:extLst>
          </p:cNvPr>
          <p:cNvCxnSpPr>
            <a:cxnSpLocks/>
          </p:cNvCxnSpPr>
          <p:nvPr/>
        </p:nvCxnSpPr>
        <p:spPr>
          <a:xfrm flipH="1">
            <a:off x="6496550" y="2705190"/>
            <a:ext cx="1049700" cy="0"/>
          </a:xfrm>
          <a:prstGeom prst="line">
            <a:avLst/>
          </a:prstGeom>
          <a:ln w="12700">
            <a:solidFill>
              <a:schemeClr val="accent2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7CD16E4D-3E6B-228D-EA36-62322BF6FC59}"/>
                  </a:ext>
                </a:extLst>
              </p:cNvPr>
              <p:cNvSpPr txBox="1"/>
              <p:nvPr/>
            </p:nvSpPr>
            <p:spPr>
              <a:xfrm>
                <a:off x="6648367" y="2438351"/>
                <a:ext cx="2018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7CD16E4D-3E6B-228D-EA36-62322BF6FC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367" y="2438351"/>
                <a:ext cx="201850" cy="215444"/>
              </a:xfrm>
              <a:prstGeom prst="rect">
                <a:avLst/>
              </a:prstGeom>
              <a:blipFill>
                <a:blip r:embed="rId3"/>
                <a:stretch>
                  <a:fillRect l="-15152" r="-6061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DF913678-185C-1E05-F5B2-C1A6E873C6EE}"/>
                  </a:ext>
                </a:extLst>
              </p:cNvPr>
              <p:cNvSpPr txBox="1"/>
              <p:nvPr/>
            </p:nvSpPr>
            <p:spPr>
              <a:xfrm>
                <a:off x="7680017" y="2160156"/>
                <a:ext cx="27302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DF913678-185C-1E05-F5B2-C1A6E873C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017" y="2160156"/>
                <a:ext cx="273023" cy="215444"/>
              </a:xfrm>
              <a:prstGeom prst="rect">
                <a:avLst/>
              </a:prstGeom>
              <a:blipFill>
                <a:blip r:embed="rId4"/>
                <a:stretch>
                  <a:fillRect l="-11111" r="-222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Ellipse 55">
            <a:extLst>
              <a:ext uri="{FF2B5EF4-FFF2-40B4-BE49-F238E27FC236}">
                <a16:creationId xmlns:a16="http://schemas.microsoft.com/office/drawing/2014/main" id="{1E2CBAD8-AE53-AEBA-EE00-CE99ACDD0BA0}"/>
              </a:ext>
            </a:extLst>
          </p:cNvPr>
          <p:cNvSpPr/>
          <p:nvPr/>
        </p:nvSpPr>
        <p:spPr>
          <a:xfrm>
            <a:off x="7296972" y="1824147"/>
            <a:ext cx="220058" cy="22005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fr-FR" sz="1200" b="1" dirty="0">
                <a:solidFill>
                  <a:schemeClr val="accent2"/>
                </a:solidFill>
              </a:rPr>
              <a:t>7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4C40236-561D-D1ED-899A-FC198AD54F73}"/>
              </a:ext>
            </a:extLst>
          </p:cNvPr>
          <p:cNvSpPr/>
          <p:nvPr/>
        </p:nvSpPr>
        <p:spPr>
          <a:xfrm>
            <a:off x="7399349" y="2814575"/>
            <a:ext cx="238941" cy="2389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fr-FR" sz="1000" b="1" dirty="0">
                <a:solidFill>
                  <a:schemeClr val="accent1"/>
                </a:solidFill>
              </a:rPr>
              <a:t>11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DA9913E0-25DE-BEBE-899F-EC55EECB9066}"/>
              </a:ext>
            </a:extLst>
          </p:cNvPr>
          <p:cNvSpPr/>
          <p:nvPr/>
        </p:nvSpPr>
        <p:spPr>
          <a:xfrm>
            <a:off x="7469477" y="3301910"/>
            <a:ext cx="238941" cy="23894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fr-FR" sz="1000" b="1" dirty="0">
                <a:solidFill>
                  <a:srgbClr val="00B0F0"/>
                </a:solidFill>
              </a:rPr>
              <a:t>10</a:t>
            </a:r>
            <a:endParaRPr lang="fr-FR" sz="1200" b="1" dirty="0">
              <a:solidFill>
                <a:srgbClr val="00B0F0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1033F2CD-4CFF-AE72-7D2A-D4F9E9E41E82}"/>
              </a:ext>
            </a:extLst>
          </p:cNvPr>
          <p:cNvSpPr/>
          <p:nvPr/>
        </p:nvSpPr>
        <p:spPr>
          <a:xfrm>
            <a:off x="8501513" y="3126644"/>
            <a:ext cx="238941" cy="23894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r>
              <a:rPr lang="fr-FR" sz="1400" b="1">
                <a:solidFill>
                  <a:schemeClr val="accent5"/>
                </a:solidFill>
              </a:rPr>
              <a:t>3</a:t>
            </a:r>
            <a:endParaRPr lang="fr-FR" sz="2000" b="1" dirty="0">
              <a:solidFill>
                <a:schemeClr val="accent5"/>
              </a:solidFill>
            </a:endParaRPr>
          </a:p>
        </p:txBody>
      </p: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305E116F-CADC-FCF8-B6F2-6750D984A62E}"/>
              </a:ext>
            </a:extLst>
          </p:cNvPr>
          <p:cNvSpPr/>
          <p:nvPr/>
        </p:nvSpPr>
        <p:spPr>
          <a:xfrm rot="638355">
            <a:off x="8352662" y="3462169"/>
            <a:ext cx="71477" cy="299684"/>
          </a:xfrm>
          <a:custGeom>
            <a:avLst/>
            <a:gdLst>
              <a:gd name="connsiteX0" fmla="*/ 0 w 58135"/>
              <a:gd name="connsiteY0" fmla="*/ 0 h 171450"/>
              <a:gd name="connsiteX1" fmla="*/ 57150 w 58135"/>
              <a:gd name="connsiteY1" fmla="*/ 101600 h 171450"/>
              <a:gd name="connsiteX2" fmla="*/ 38100 w 58135"/>
              <a:gd name="connsiteY2" fmla="*/ 171450 h 171450"/>
              <a:gd name="connsiteX0" fmla="*/ 19059 w 76553"/>
              <a:gd name="connsiteY0" fmla="*/ 0 h 320675"/>
              <a:gd name="connsiteX1" fmla="*/ 76209 w 76553"/>
              <a:gd name="connsiteY1" fmla="*/ 101600 h 320675"/>
              <a:gd name="connsiteX2" fmla="*/ 9 w 76553"/>
              <a:gd name="connsiteY2" fmla="*/ 320675 h 320675"/>
              <a:gd name="connsiteX0" fmla="*/ 0 w 92419"/>
              <a:gd name="connsiteY0" fmla="*/ 0 h 320675"/>
              <a:gd name="connsiteX1" fmla="*/ 92075 w 92419"/>
              <a:gd name="connsiteY1" fmla="*/ 101600 h 320675"/>
              <a:gd name="connsiteX2" fmla="*/ 15875 w 92419"/>
              <a:gd name="connsiteY2" fmla="*/ 320675 h 320675"/>
              <a:gd name="connsiteX0" fmla="*/ 0 w 99162"/>
              <a:gd name="connsiteY0" fmla="*/ 0 h 320675"/>
              <a:gd name="connsiteX1" fmla="*/ 92075 w 99162"/>
              <a:gd name="connsiteY1" fmla="*/ 101600 h 320675"/>
              <a:gd name="connsiteX2" fmla="*/ 15875 w 99162"/>
              <a:gd name="connsiteY2" fmla="*/ 320675 h 320675"/>
              <a:gd name="connsiteX0" fmla="*/ 9535 w 95492"/>
              <a:gd name="connsiteY0" fmla="*/ 0 h 320675"/>
              <a:gd name="connsiteX1" fmla="*/ 76210 w 95492"/>
              <a:gd name="connsiteY1" fmla="*/ 101600 h 320675"/>
              <a:gd name="connsiteX2" fmla="*/ 10 w 95492"/>
              <a:gd name="connsiteY2" fmla="*/ 320675 h 320675"/>
              <a:gd name="connsiteX0" fmla="*/ 0 w 114300"/>
              <a:gd name="connsiteY0" fmla="*/ 0 h 355600"/>
              <a:gd name="connsiteX1" fmla="*/ 66675 w 114300"/>
              <a:gd name="connsiteY1" fmla="*/ 101600 h 355600"/>
              <a:gd name="connsiteX2" fmla="*/ 114300 w 114300"/>
              <a:gd name="connsiteY2" fmla="*/ 355600 h 355600"/>
              <a:gd name="connsiteX0" fmla="*/ 0 w 159765"/>
              <a:gd name="connsiteY0" fmla="*/ 0 h 355945"/>
              <a:gd name="connsiteX1" fmla="*/ 66675 w 159765"/>
              <a:gd name="connsiteY1" fmla="*/ 101600 h 355945"/>
              <a:gd name="connsiteX2" fmla="*/ 114300 w 159765"/>
              <a:gd name="connsiteY2" fmla="*/ 355600 h 355945"/>
              <a:gd name="connsiteX0" fmla="*/ 0 w 85957"/>
              <a:gd name="connsiteY0" fmla="*/ 0 h 298901"/>
              <a:gd name="connsiteX1" fmla="*/ 66675 w 85957"/>
              <a:gd name="connsiteY1" fmla="*/ 101600 h 298901"/>
              <a:gd name="connsiteX2" fmla="*/ 3175 w 85957"/>
              <a:gd name="connsiteY2" fmla="*/ 298450 h 298901"/>
              <a:gd name="connsiteX0" fmla="*/ 0 w 85957"/>
              <a:gd name="connsiteY0" fmla="*/ 0 h 299164"/>
              <a:gd name="connsiteX1" fmla="*/ 66675 w 85957"/>
              <a:gd name="connsiteY1" fmla="*/ 101600 h 299164"/>
              <a:gd name="connsiteX2" fmla="*/ 3175 w 85957"/>
              <a:gd name="connsiteY2" fmla="*/ 298450 h 299164"/>
              <a:gd name="connsiteX0" fmla="*/ 0 w 88885"/>
              <a:gd name="connsiteY0" fmla="*/ 0 h 299164"/>
              <a:gd name="connsiteX1" fmla="*/ 66675 w 88885"/>
              <a:gd name="connsiteY1" fmla="*/ 101600 h 299164"/>
              <a:gd name="connsiteX2" fmla="*/ 3175 w 88885"/>
              <a:gd name="connsiteY2" fmla="*/ 298450 h 299164"/>
              <a:gd name="connsiteX0" fmla="*/ 0 w 90511"/>
              <a:gd name="connsiteY0" fmla="*/ 0 h 299164"/>
              <a:gd name="connsiteX1" fmla="*/ 66675 w 90511"/>
              <a:gd name="connsiteY1" fmla="*/ 101600 h 299164"/>
              <a:gd name="connsiteX2" fmla="*/ 3175 w 90511"/>
              <a:gd name="connsiteY2" fmla="*/ 298450 h 299164"/>
              <a:gd name="connsiteX0" fmla="*/ 0 w 93687"/>
              <a:gd name="connsiteY0" fmla="*/ 0 h 299421"/>
              <a:gd name="connsiteX1" fmla="*/ 73025 w 93687"/>
              <a:gd name="connsiteY1" fmla="*/ 133350 h 299421"/>
              <a:gd name="connsiteX2" fmla="*/ 3175 w 93687"/>
              <a:gd name="connsiteY2" fmla="*/ 298450 h 299421"/>
              <a:gd name="connsiteX0" fmla="*/ 0 w 83377"/>
              <a:gd name="connsiteY0" fmla="*/ 0 h 299684"/>
              <a:gd name="connsiteX1" fmla="*/ 50800 w 83377"/>
              <a:gd name="connsiteY1" fmla="*/ 152400 h 299684"/>
              <a:gd name="connsiteX2" fmla="*/ 3175 w 83377"/>
              <a:gd name="connsiteY2" fmla="*/ 298450 h 299684"/>
              <a:gd name="connsiteX0" fmla="*/ 0 w 71477"/>
              <a:gd name="connsiteY0" fmla="*/ 0 h 299684"/>
              <a:gd name="connsiteX1" fmla="*/ 50800 w 71477"/>
              <a:gd name="connsiteY1" fmla="*/ 152400 h 299684"/>
              <a:gd name="connsiteX2" fmla="*/ 3175 w 71477"/>
              <a:gd name="connsiteY2" fmla="*/ 298450 h 29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77" h="299684">
                <a:moveTo>
                  <a:pt x="0" y="0"/>
                </a:moveTo>
                <a:cubicBezTo>
                  <a:pt x="101600" y="1587"/>
                  <a:pt x="57150" y="53975"/>
                  <a:pt x="50800" y="152400"/>
                </a:cubicBezTo>
                <a:cubicBezTo>
                  <a:pt x="44450" y="250825"/>
                  <a:pt x="125942" y="309033"/>
                  <a:pt x="3175" y="29845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6658BBD-590A-14B5-B69C-354099738FE7}"/>
              </a:ext>
            </a:extLst>
          </p:cNvPr>
          <p:cNvCxnSpPr>
            <a:cxnSpLocks/>
          </p:cNvCxnSpPr>
          <p:nvPr/>
        </p:nvCxnSpPr>
        <p:spPr>
          <a:xfrm flipH="1">
            <a:off x="7133300" y="4149001"/>
            <a:ext cx="1049700" cy="0"/>
          </a:xfrm>
          <a:prstGeom prst="line">
            <a:avLst/>
          </a:prstGeom>
          <a:ln w="12700">
            <a:solidFill>
              <a:schemeClr val="accent5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631B34DE-8A19-39CC-5238-9B662A3200D8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8255000" y="4221001"/>
            <a:ext cx="0" cy="626995"/>
          </a:xfrm>
          <a:prstGeom prst="line">
            <a:avLst/>
          </a:prstGeom>
          <a:ln w="12700">
            <a:solidFill>
              <a:schemeClr val="accent5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9A030D94-9CF5-E469-33B0-D41A9846B26F}"/>
                  </a:ext>
                </a:extLst>
              </p:cNvPr>
              <p:cNvSpPr txBox="1"/>
              <p:nvPr/>
            </p:nvSpPr>
            <p:spPr>
              <a:xfrm>
                <a:off x="8024631" y="4631292"/>
                <a:ext cx="2140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9A030D94-9CF5-E469-33B0-D41A9846B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631" y="4631292"/>
                <a:ext cx="214098" cy="215444"/>
              </a:xfrm>
              <a:prstGeom prst="rect">
                <a:avLst/>
              </a:prstGeom>
              <a:blipFill>
                <a:blip r:embed="rId5"/>
                <a:stretch>
                  <a:fillRect l="-11429" r="-5714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291A4B6C-AEAE-3422-126F-FA3B7F495784}"/>
                  </a:ext>
                </a:extLst>
              </p:cNvPr>
              <p:cNvSpPr txBox="1"/>
              <p:nvPr/>
            </p:nvSpPr>
            <p:spPr>
              <a:xfrm>
                <a:off x="6994425" y="3881826"/>
                <a:ext cx="20185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291A4B6C-AEAE-3422-126F-FA3B7F495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25" y="3881826"/>
                <a:ext cx="201850" cy="215444"/>
              </a:xfrm>
              <a:prstGeom prst="rect">
                <a:avLst/>
              </a:prstGeom>
              <a:blipFill>
                <a:blip r:embed="rId6"/>
                <a:stretch>
                  <a:fillRect l="-12121" r="-6061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4C49E55-BCCC-4920-9B89-B40BC38DB9A4}"/>
                  </a:ext>
                </a:extLst>
              </p:cNvPr>
              <p:cNvSpPr txBox="1"/>
              <p:nvPr/>
            </p:nvSpPr>
            <p:spPr>
              <a:xfrm>
                <a:off x="8301613" y="2469047"/>
                <a:ext cx="17357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4C49E55-BCCC-4920-9B89-B40BC38DB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613" y="2469047"/>
                <a:ext cx="173573" cy="215444"/>
              </a:xfrm>
              <a:prstGeom prst="rect">
                <a:avLst/>
              </a:prstGeom>
              <a:blipFill>
                <a:blip r:embed="rId7"/>
                <a:stretch>
                  <a:fillRect l="-25000" r="-21429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EEA7DC7-E978-C060-10E9-4024CD6C04C4}"/>
                  </a:ext>
                </a:extLst>
              </p:cNvPr>
              <p:cNvSpPr txBox="1"/>
              <p:nvPr/>
            </p:nvSpPr>
            <p:spPr>
              <a:xfrm>
                <a:off x="7929511" y="2462585"/>
                <a:ext cx="1093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EEA7DC7-E978-C060-10E9-4024CD6C0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511" y="2462585"/>
                <a:ext cx="109325" cy="215444"/>
              </a:xfrm>
              <a:prstGeom prst="rect">
                <a:avLst/>
              </a:prstGeom>
              <a:blipFill>
                <a:blip r:embed="rId8"/>
                <a:stretch>
                  <a:fillRect l="-55556" r="-4444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22DFF0B9-7EF9-24DD-5CEC-EB3B1572C4BB}"/>
                  </a:ext>
                </a:extLst>
              </p:cNvPr>
              <p:cNvSpPr txBox="1"/>
              <p:nvPr/>
            </p:nvSpPr>
            <p:spPr>
              <a:xfrm>
                <a:off x="8550325" y="3969279"/>
                <a:ext cx="19351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9" name="ZoneTexte 68">
                <a:extLst>
                  <a:ext uri="{FF2B5EF4-FFF2-40B4-BE49-F238E27FC236}">
                    <a16:creationId xmlns:a16="http://schemas.microsoft.com/office/drawing/2014/main" id="{22DFF0B9-7EF9-24DD-5CEC-EB3B1572C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325" y="3969279"/>
                <a:ext cx="193515" cy="215444"/>
              </a:xfrm>
              <a:prstGeom prst="rect">
                <a:avLst/>
              </a:prstGeom>
              <a:blipFill>
                <a:blip r:embed="rId9"/>
                <a:stretch>
                  <a:fillRect l="-22581" r="-22581" b="-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2400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Grand écran</PresentationFormat>
  <Paragraphs>26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Cambria Math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</cp:revision>
  <dcterms:created xsi:type="dcterms:W3CDTF">2024-03-11T20:17:57Z</dcterms:created>
  <dcterms:modified xsi:type="dcterms:W3CDTF">2024-03-11T21:00:20Z</dcterms:modified>
</cp:coreProperties>
</file>