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268760"/>
            <a:ext cx="0" cy="28456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31840" y="2008188"/>
            <a:ext cx="0" cy="21062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2008188"/>
            <a:ext cx="144016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691680" y="4114407"/>
            <a:ext cx="144016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1207692" y="1805439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2" y="1805439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1161653" y="1084094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53" y="1084094"/>
                <a:ext cx="4907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 flipV="1">
            <a:off x="1691680" y="2008189"/>
            <a:ext cx="2088232" cy="1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1690167" y="548680"/>
            <a:ext cx="0" cy="1441427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3766617" y="179201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17" y="1792015"/>
                <a:ext cx="3713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230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1691680" y="364014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64014"/>
                <a:ext cx="3537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3333" r="-25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 flipV="1">
            <a:off x="1695922" y="4509121"/>
            <a:ext cx="1435918" cy="1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419872" y="2008191"/>
            <a:ext cx="0" cy="2106216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2212410" y="412700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10" y="4127003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3421993" y="287663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93" y="2876633"/>
                <a:ext cx="36766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95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2012-03-27T16:24:57Z</dcterms:created>
  <dcterms:modified xsi:type="dcterms:W3CDTF">2012-03-27T20:10:12Z</dcterms:modified>
</cp:coreProperties>
</file>