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9" r:id="rId3"/>
    <p:sldId id="263" r:id="rId4"/>
    <p:sldId id="264" r:id="rId5"/>
    <p:sldId id="265" r:id="rId6"/>
    <p:sldId id="266" r:id="rId7"/>
    <p:sldId id="262" r:id="rId8"/>
    <p:sldId id="267" r:id="rId9"/>
    <p:sldId id="278" r:id="rId10"/>
    <p:sldId id="277" r:id="rId11"/>
    <p:sldId id="260" r:id="rId12"/>
    <p:sldId id="261" r:id="rId13"/>
    <p:sldId id="256" r:id="rId14"/>
    <p:sldId id="258" r:id="rId15"/>
    <p:sldId id="257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>
        <p:scale>
          <a:sx n="66" d="100"/>
          <a:sy n="66" d="100"/>
        </p:scale>
        <p:origin x="1280" y="-2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451BE-E484-4C08-B8C9-15AD3AE6275C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ECFA-2A90-4EFE-9859-2BA871B7BC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65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12ECFA-2A90-4EFE-9859-2BA871B7BC6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0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350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0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7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88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0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85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32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927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50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4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0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200.png"/><Relationship Id="rId7" Type="http://schemas.openxmlformats.org/officeDocument/2006/relationships/image" Target="../media/image60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4.png"/><Relationship Id="rId21" Type="http://schemas.openxmlformats.org/officeDocument/2006/relationships/image" Target="../media/image64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5" Type="http://schemas.openxmlformats.org/officeDocument/2006/relationships/image" Target="../media/image46.png"/><Relationship Id="rId15" Type="http://schemas.openxmlformats.org/officeDocument/2006/relationships/image" Target="../media/image57.png"/><Relationship Id="rId10" Type="http://schemas.openxmlformats.org/officeDocument/2006/relationships/image" Target="../media/image51.png"/><Relationship Id="rId19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6.png"/><Relationship Id="rId2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55.png"/><Relationship Id="rId17" Type="http://schemas.openxmlformats.org/officeDocument/2006/relationships/image" Target="../media/image73.png"/><Relationship Id="rId2" Type="http://schemas.openxmlformats.org/officeDocument/2006/relationships/image" Target="../media/image66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54.png"/><Relationship Id="rId5" Type="http://schemas.openxmlformats.org/officeDocument/2006/relationships/image" Target="../media/image47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68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765B7D8D-1245-0E3F-AABA-86E9433C77DF}"/>
              </a:ext>
            </a:extLst>
          </p:cNvPr>
          <p:cNvSpPr/>
          <p:nvPr/>
        </p:nvSpPr>
        <p:spPr>
          <a:xfrm rot="2700000">
            <a:off x="2828417" y="2838874"/>
            <a:ext cx="245916" cy="245916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811A4FE1-0934-38AF-5EA5-30D9121DC883}"/>
              </a:ext>
            </a:extLst>
          </p:cNvPr>
          <p:cNvGrpSpPr/>
          <p:nvPr/>
        </p:nvGrpSpPr>
        <p:grpSpPr>
          <a:xfrm rot="19800000">
            <a:off x="5639089" y="1706465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46F1CC3-7212-903C-30DF-C1B2B4E74E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D17E3B2-4447-B2C9-2774-3D49EDB7F9E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FB2C40C-0C1C-6D25-1994-858247657DA7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2437735" y="2041785"/>
            <a:ext cx="1046245" cy="1131497"/>
          </a:xfrm>
          <a:prstGeom prst="lin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C0EBC8-7D73-7557-DAAA-BA3CF78E894C}"/>
              </a:ext>
            </a:extLst>
          </p:cNvPr>
          <p:cNvCxnSpPr>
            <a:cxnSpLocks/>
            <a:stCxn id="44" idx="1"/>
            <a:endCxn id="43" idx="5"/>
          </p:cNvCxnSpPr>
          <p:nvPr/>
        </p:nvCxnSpPr>
        <p:spPr>
          <a:xfrm>
            <a:off x="2437735" y="2041785"/>
            <a:ext cx="750423" cy="806859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B134845-0B8D-C2F8-2540-56351B2F2403}"/>
              </a:ext>
            </a:extLst>
          </p:cNvPr>
          <p:cNvGrpSpPr/>
          <p:nvPr/>
        </p:nvGrpSpPr>
        <p:grpSpPr>
          <a:xfrm rot="20700000">
            <a:off x="5905991" y="1819510"/>
            <a:ext cx="1440160" cy="1440160"/>
            <a:chOff x="971600" y="548680"/>
            <a:chExt cx="1440160" cy="1440160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4A2B9D7E-968B-FCCD-8760-BCFD26B745E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AAFC710-F2B7-57E6-2249-F136D68ADD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3812D2-0C6C-A385-DF21-0E7E9BA5C7F9}"/>
              </a:ext>
            </a:extLst>
          </p:cNvPr>
          <p:cNvGrpSpPr/>
          <p:nvPr/>
        </p:nvGrpSpPr>
        <p:grpSpPr>
          <a:xfrm>
            <a:off x="6096878" y="1981345"/>
            <a:ext cx="1440160" cy="1440160"/>
            <a:chOff x="971600" y="548680"/>
            <a:chExt cx="1440160" cy="1440160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7D15FF0-3828-6751-8C7F-DF63A4DEC167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470129D-A895-C01C-DCFE-0EC91DD53A3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C9AF28E1-E543-1F5D-C6FA-148F1BE1BE18}"/>
              </a:ext>
            </a:extLst>
          </p:cNvPr>
          <p:cNvSpPr/>
          <p:nvPr/>
        </p:nvSpPr>
        <p:spPr>
          <a:xfrm>
            <a:off x="5998888" y="330219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742C36B-1B27-DE4F-3E1D-D7342F9150B2}"/>
              </a:ext>
            </a:extLst>
          </p:cNvPr>
          <p:cNvSpPr/>
          <p:nvPr/>
        </p:nvSpPr>
        <p:spPr>
          <a:xfrm>
            <a:off x="6070888" y="3374193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1A9B8F2-7F89-8770-445E-FAA9E87BFC27}"/>
              </a:ext>
            </a:extLst>
          </p:cNvPr>
          <p:cNvSpPr/>
          <p:nvPr/>
        </p:nvSpPr>
        <p:spPr>
          <a:xfrm>
            <a:off x="4944748" y="2269377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/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7B1B00D-5061-7DAE-AA53-9BE9D6527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32" y="3298393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/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03E8052-8E22-C1D0-C733-BCE515DB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1713676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/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49B55E36-AE02-377A-5246-B932F6ED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16" y="3614881"/>
                <a:ext cx="255390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/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91A3228-FDF1-9B90-6239-DE73AD656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45" y="3173213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/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21D7366-56F5-94FF-2DAF-524FF586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70" y="2890916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0588" r="-294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/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DF400F1-3404-0C62-EB7F-5D78393CB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94" y="1713676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7743BD89-A785-A2BE-37FA-972B3D537DC6}"/>
              </a:ext>
            </a:extLst>
          </p:cNvPr>
          <p:cNvSpPr txBox="1"/>
          <p:nvPr/>
        </p:nvSpPr>
        <p:spPr>
          <a:xfrm>
            <a:off x="6995978" y="2886328"/>
            <a:ext cx="6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12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A2A5089-7D28-5D0A-B7B5-DCC3712E5A1B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2565923" y="2247014"/>
            <a:ext cx="1075752" cy="1113054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1B3B1713-2FB1-ECCB-1259-7E33FCDE7BF0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4CDD799-71C5-003E-C5EA-E5E46EE0A26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C4A92B9-261B-033F-5DB4-3919B53CB318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82813A5-600E-206B-08EF-367602B32FC1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2565923" y="3050325"/>
            <a:ext cx="288790" cy="309743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7A05B15-0055-DF6B-BD60-67AD28631A1E}"/>
                  </a:ext>
                </a:extLst>
              </p:cNvPr>
              <p:cNvSpPr txBox="1"/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7A05B15-0055-DF6B-BD60-67AD28631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684" y="3454506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725A2F64-9513-424A-D522-30F9580CF606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EEBA82B0-38FA-FEDA-8A65-DD29C11D98C7}"/>
              </a:ext>
            </a:extLst>
          </p:cNvPr>
          <p:cNvSpPr/>
          <p:nvPr/>
        </p:nvSpPr>
        <p:spPr>
          <a:xfrm>
            <a:off x="2615544" y="289542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2</a:t>
            </a:r>
            <a:endParaRPr lang="fr-FR" sz="1400" b="1" dirty="0">
              <a:solidFill>
                <a:srgbClr val="00B050"/>
              </a:solidFill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37413A7-3737-E7DD-729C-3776BE565F1B}"/>
              </a:ext>
            </a:extLst>
          </p:cNvPr>
          <p:cNvCxnSpPr>
            <a:cxnSpLocks/>
          </p:cNvCxnSpPr>
          <p:nvPr/>
        </p:nvCxnSpPr>
        <p:spPr>
          <a:xfrm flipV="1">
            <a:off x="2498607" y="1543987"/>
            <a:ext cx="0" cy="188545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546CEAF-0C99-C402-CF72-55B0E3215661}"/>
              </a:ext>
            </a:extLst>
          </p:cNvPr>
          <p:cNvCxnSpPr>
            <a:cxnSpLocks/>
          </p:cNvCxnSpPr>
          <p:nvPr/>
        </p:nvCxnSpPr>
        <p:spPr>
          <a:xfrm rot="5400000" flipV="1">
            <a:off x="3218687" y="2709357"/>
            <a:ext cx="0" cy="144016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B9B256E-08A8-61FB-43F4-05DB6FB2033D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B9B256E-08A8-61FB-43F4-05DB6FB2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0" cy="274434"/>
              </a:xfrm>
              <a:prstGeom prst="rect">
                <a:avLst/>
              </a:prstGeom>
              <a:blipFill>
                <a:blip r:embed="rId9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DD83FC7-24DE-16AC-5627-46B09E25CF66}"/>
                  </a:ext>
                </a:extLst>
              </p:cNvPr>
              <p:cNvSpPr txBox="1"/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CDD83FC7-24DE-16AC-5627-46B09E25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33" y="1398535"/>
                <a:ext cx="229402" cy="274434"/>
              </a:xfrm>
              <a:prstGeom prst="rect">
                <a:avLst/>
              </a:prstGeom>
              <a:blipFill>
                <a:blip r:embed="rId10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ACDB99A-2A42-DE1A-FF1E-A34E5DC42204}"/>
                  </a:ext>
                </a:extLst>
              </p:cNvPr>
              <p:cNvSpPr txBox="1"/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ACDB99A-2A42-DE1A-FF1E-A34E5DC4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58" y="203477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66AB8CFA-C75D-A554-D15D-6EBC589FC06F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1E864C3-0A73-22E1-B3D7-9E7FCCA2B54F}"/>
                  </a:ext>
                </a:extLst>
              </p:cNvPr>
              <p:cNvSpPr txBox="1"/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1E864C3-0A73-22E1-B3D7-9E7FCCA2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90584" y="2440107"/>
                <a:ext cx="149862" cy="184666"/>
              </a:xfrm>
              <a:prstGeom prst="rect">
                <a:avLst/>
              </a:prstGeom>
              <a:blipFill>
                <a:blip r:embed="rId12"/>
                <a:stretch>
                  <a:fillRect l="-20000" r="-16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C3B3657-1041-5762-EA6A-1980B6EF1DEC}"/>
                  </a:ext>
                </a:extLst>
              </p:cNvPr>
              <p:cNvSpPr txBox="1"/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C3B3657-1041-5762-EA6A-1980B6EF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5" y="2010759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lipse 41">
            <a:extLst>
              <a:ext uri="{FF2B5EF4-FFF2-40B4-BE49-F238E27FC236}">
                <a16:creationId xmlns:a16="http://schemas.microsoft.com/office/drawing/2014/main" id="{A8F22FA9-55C0-EDAD-76D4-EBBF48A63B7C}"/>
              </a:ext>
            </a:extLst>
          </p:cNvPr>
          <p:cNvSpPr/>
          <p:nvPr/>
        </p:nvSpPr>
        <p:spPr>
          <a:xfrm>
            <a:off x="2816601" y="2277309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1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E142490-A95D-ACDB-1A9D-82CB5E3F7D89}"/>
              </a:ext>
            </a:extLst>
          </p:cNvPr>
          <p:cNvSpPr/>
          <p:nvPr/>
        </p:nvSpPr>
        <p:spPr>
          <a:xfrm>
            <a:off x="3034518" y="26950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FCA86C8-9315-B304-6F9C-ACAAB51FCCD0}"/>
              </a:ext>
            </a:extLst>
          </p:cNvPr>
          <p:cNvSpPr/>
          <p:nvPr/>
        </p:nvSpPr>
        <p:spPr>
          <a:xfrm>
            <a:off x="2411375" y="2015425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CAC0793-1FF9-043D-8CEB-9FA59AB482E1}"/>
                  </a:ext>
                </a:extLst>
              </p:cNvPr>
              <p:cNvSpPr txBox="1"/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CAC0793-1FF9-043D-8CEB-9FA59AB4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019" y="2878794"/>
                <a:ext cx="202556" cy="274434"/>
              </a:xfrm>
              <a:prstGeom prst="rect">
                <a:avLst/>
              </a:prstGeom>
              <a:blipFill>
                <a:blip r:embed="rId14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>
            <a:extLst>
              <a:ext uri="{FF2B5EF4-FFF2-40B4-BE49-F238E27FC236}">
                <a16:creationId xmlns:a16="http://schemas.microsoft.com/office/drawing/2014/main" id="{B11FE70A-FFF3-C260-774B-BEBA631779F9}"/>
              </a:ext>
            </a:extLst>
          </p:cNvPr>
          <p:cNvSpPr/>
          <p:nvPr/>
        </p:nvSpPr>
        <p:spPr>
          <a:xfrm>
            <a:off x="5113677" y="2449377"/>
            <a:ext cx="1942508" cy="1942508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/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DCE2485F-FF99-61DA-DDE2-8BAAB6A0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377" y="2694252"/>
                <a:ext cx="142796" cy="184666"/>
              </a:xfrm>
              <a:prstGeom prst="rect">
                <a:avLst/>
              </a:prstGeom>
              <a:blipFill>
                <a:blip r:embed="rId15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/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E4D753E7-BF15-2D03-760A-3363E38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15" y="2549855"/>
                <a:ext cx="207300" cy="274434"/>
              </a:xfrm>
              <a:prstGeom prst="rect">
                <a:avLst/>
              </a:prstGeom>
              <a:blipFill>
                <a:blip r:embed="rId16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/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62BB1E-0622-4380-D722-33AD52630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255" y="1844128"/>
                <a:ext cx="208327" cy="274434"/>
              </a:xfrm>
              <a:prstGeom prst="rect">
                <a:avLst/>
              </a:prstGeom>
              <a:blipFill>
                <a:blip r:embed="rId1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60CAFCF-6856-9634-0061-1C8356775FBF}"/>
              </a:ext>
            </a:extLst>
          </p:cNvPr>
          <p:cNvCxnSpPr>
            <a:cxnSpLocks/>
          </p:cNvCxnSpPr>
          <p:nvPr/>
        </p:nvCxnSpPr>
        <p:spPr>
          <a:xfrm flipH="1">
            <a:off x="2302852" y="2104893"/>
            <a:ext cx="102809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8FA7C2-3355-B42E-C65E-B66F3E47C28E}"/>
              </a:ext>
            </a:extLst>
          </p:cNvPr>
          <p:cNvCxnSpPr>
            <a:cxnSpLocks/>
          </p:cNvCxnSpPr>
          <p:nvPr/>
        </p:nvCxnSpPr>
        <p:spPr>
          <a:xfrm flipH="1">
            <a:off x="2302852" y="3428563"/>
            <a:ext cx="1028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A464A46-8B8C-B16A-404E-C31B8F341EC2}"/>
              </a:ext>
            </a:extLst>
          </p:cNvPr>
          <p:cNvCxnSpPr>
            <a:cxnSpLocks/>
          </p:cNvCxnSpPr>
          <p:nvPr/>
        </p:nvCxnSpPr>
        <p:spPr>
          <a:xfrm flipH="1" flipV="1">
            <a:off x="2302852" y="2104893"/>
            <a:ext cx="1" cy="13241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736320-1E32-3A0A-4712-FCC7580D88FF}"/>
              </a:ext>
            </a:extLst>
          </p:cNvPr>
          <p:cNvCxnSpPr>
            <a:cxnSpLocks/>
          </p:cNvCxnSpPr>
          <p:nvPr/>
        </p:nvCxnSpPr>
        <p:spPr>
          <a:xfrm flipV="1">
            <a:off x="3026239" y="2547218"/>
            <a:ext cx="494955" cy="511424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1ACB1B8-30C2-AD32-DA27-226FBDB3FD3E}"/>
              </a:ext>
            </a:extLst>
          </p:cNvPr>
          <p:cNvSpPr txBox="1"/>
          <p:nvPr/>
        </p:nvSpPr>
        <p:spPr>
          <a:xfrm>
            <a:off x="0" y="0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Sympact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121313" y="2986406"/>
            <a:ext cx="184437" cy="184437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3846496" y="2137099"/>
            <a:ext cx="1080120" cy="108012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1828302" y="2388589"/>
            <a:ext cx="784684" cy="848623"/>
          </a:xfrm>
          <a:prstGeom prst="line">
            <a:avLst/>
          </a:prstGeom>
          <a:ln w="1270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1828302" y="2388589"/>
            <a:ext cx="562817" cy="605144"/>
          </a:xfrm>
          <a:prstGeom prst="line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046672" y="2221883"/>
            <a:ext cx="1080120" cy="108012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189838" y="2343259"/>
            <a:ext cx="1080120" cy="108012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116345" y="3333895"/>
            <a:ext cx="162000" cy="16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170345" y="3387895"/>
            <a:ext cx="54000" cy="5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708561" y="2559283"/>
            <a:ext cx="1728194" cy="1728194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chemeClr val="tx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5280604" y="333104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04" y="3331045"/>
                <a:ext cx="155492" cy="205826"/>
              </a:xfrm>
              <a:prstGeom prst="rect">
                <a:avLst/>
              </a:prstGeom>
              <a:blipFill>
                <a:blip r:embed="rId3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129041" y="2142507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41" y="2142507"/>
                <a:ext cx="158248" cy="205826"/>
              </a:xfrm>
              <a:prstGeom prst="rect">
                <a:avLst/>
              </a:prstGeom>
              <a:blipFill>
                <a:blip r:embed="rId4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129041" y="3568411"/>
                <a:ext cx="192360" cy="211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041" y="3568411"/>
                <a:ext cx="192360" cy="211981"/>
              </a:xfrm>
              <a:prstGeom prst="rect">
                <a:avLst/>
              </a:prstGeom>
              <a:blipFill>
                <a:blip r:embed="rId5"/>
                <a:stretch>
                  <a:fillRect l="-18750" r="-3125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070838" y="3237160"/>
                <a:ext cx="947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9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838" y="3237160"/>
                <a:ext cx="94770" cy="138499"/>
              </a:xfrm>
              <a:prstGeom prst="rect">
                <a:avLst/>
              </a:prstGeom>
              <a:blipFill>
                <a:blip r:embed="rId6"/>
                <a:stretch>
                  <a:fillRect l="-33333" r="-3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5274032" y="3025437"/>
                <a:ext cx="151901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032" y="3025437"/>
                <a:ext cx="151901" cy="205826"/>
              </a:xfrm>
              <a:prstGeom prst="rect">
                <a:avLst/>
              </a:prstGeom>
              <a:blipFill>
                <a:blip r:embed="rId7"/>
                <a:stretch>
                  <a:fillRect l="-20000" r="-4000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3863524" y="2142507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24" y="2142507"/>
                <a:ext cx="154658" cy="205826"/>
              </a:xfrm>
              <a:prstGeom prst="rect">
                <a:avLst/>
              </a:prstGeom>
              <a:blipFill>
                <a:blip r:embed="rId8"/>
                <a:stretch>
                  <a:fillRect l="-32000" r="-4000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4864163" y="3021997"/>
            <a:ext cx="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fr-FR" sz="9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924442" y="2542510"/>
            <a:ext cx="806814" cy="834791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1727139" y="3599110"/>
            <a:ext cx="311587" cy="109445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876712" y="3492531"/>
            <a:ext cx="0" cy="10657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1714694" y="3601975"/>
            <a:ext cx="32403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924442" y="3144994"/>
            <a:ext cx="216593" cy="232307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059263" y="3448130"/>
                <a:ext cx="1005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9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63" y="3448130"/>
                <a:ext cx="100540" cy="138499"/>
              </a:xfrm>
              <a:prstGeom prst="rect">
                <a:avLst/>
              </a:prstGeom>
              <a:blipFill>
                <a:blip r:embed="rId9"/>
                <a:stretch>
                  <a:fillRect l="-31250" r="-31250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04245" y="3711419"/>
            <a:ext cx="135000" cy="1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fr-FR" sz="788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fr-FR" sz="105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61658" y="3028818"/>
            <a:ext cx="135000" cy="1350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00"/>
            <a:r>
              <a:rPr lang="fr-FR" sz="825" b="1" kern="0" dirty="0">
                <a:solidFill>
                  <a:srgbClr val="ED7D31">
                    <a:lumMod val="75000"/>
                  </a:srgbClr>
                </a:solidFill>
                <a:latin typeface="Calibri"/>
              </a:rPr>
              <a:t>2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1873955" y="2015241"/>
            <a:ext cx="0" cy="1414088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2414015" y="2889268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2964721" y="3336994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21" y="3336994"/>
                <a:ext cx="155492" cy="205826"/>
              </a:xfrm>
              <a:prstGeom prst="rect">
                <a:avLst/>
              </a:prstGeom>
              <a:blipFill>
                <a:blip r:embed="rId10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1656250" y="1906151"/>
                <a:ext cx="172052" cy="205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50" y="1906151"/>
                <a:ext cx="172052" cy="205826"/>
              </a:xfrm>
              <a:prstGeom prst="rect">
                <a:avLst/>
              </a:prstGeom>
              <a:blipFill>
                <a:blip r:embed="rId11"/>
                <a:stretch>
                  <a:fillRect l="-25000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2732369" y="2383330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69" y="2383330"/>
                <a:ext cx="155492" cy="205826"/>
              </a:xfrm>
              <a:prstGeom prst="rect">
                <a:avLst/>
              </a:prstGeom>
              <a:blipFill>
                <a:blip r:embed="rId12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1809212" y="3357531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317938" y="2687331"/>
                <a:ext cx="11239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9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17938" y="2687331"/>
                <a:ext cx="112397" cy="138499"/>
              </a:xfrm>
              <a:prstGeom prst="rect">
                <a:avLst/>
              </a:prstGeom>
              <a:blipFill>
                <a:blip r:embed="rId13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1963024" y="2365320"/>
                <a:ext cx="9964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9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24" y="2365320"/>
                <a:ext cx="99643" cy="138499"/>
              </a:xfrm>
              <a:prstGeom prst="rect">
                <a:avLst/>
              </a:prstGeom>
              <a:blipFill>
                <a:blip r:embed="rId1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112451" y="2501912"/>
            <a:ext cx="135000" cy="135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685800"/>
            <a:r>
              <a:rPr lang="fr-FR" sz="825" b="1" kern="0" dirty="0">
                <a:solidFill>
                  <a:srgbClr val="1F497D"/>
                </a:solidFill>
                <a:latin typeface="Calibri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2275889" y="2878503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1808531" y="2368819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fr-F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2618265" y="3016345"/>
                <a:ext cx="151901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65" y="3016345"/>
                <a:ext cx="151901" cy="205826"/>
              </a:xfrm>
              <a:prstGeom prst="rect">
                <a:avLst/>
              </a:prstGeom>
              <a:blipFill>
                <a:blip r:embed="rId15"/>
                <a:stretch>
                  <a:fillRect l="-25000" r="-8333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3835258" y="2694283"/>
            <a:ext cx="1456881" cy="1456881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chemeClr val="accent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fr-FR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4677712" y="2877940"/>
                <a:ext cx="10669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9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12" y="2877940"/>
                <a:ext cx="106696" cy="138499"/>
              </a:xfrm>
              <a:prstGeom prst="rect">
                <a:avLst/>
              </a:prstGeom>
              <a:blipFill>
                <a:blip r:embed="rId16"/>
                <a:stretch>
                  <a:fillRect l="-27778" r="-2222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5162766" y="2769641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766" y="2769641"/>
                <a:ext cx="155492" cy="205826"/>
              </a:xfrm>
              <a:prstGeom prst="rect">
                <a:avLst/>
              </a:prstGeom>
              <a:blipFill>
                <a:blip r:embed="rId17"/>
                <a:stretch>
                  <a:fillRect l="-24000" r="-8000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3471620" y="224034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20" y="2240346"/>
                <a:ext cx="158248" cy="205826"/>
              </a:xfrm>
              <a:prstGeom prst="rect">
                <a:avLst/>
              </a:prstGeom>
              <a:blipFill>
                <a:blip r:embed="rId18"/>
                <a:stretch>
                  <a:fillRect l="-30769" r="-3846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1727139" y="2435920"/>
            <a:ext cx="7710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1727139" y="3428672"/>
            <a:ext cx="771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1727139" y="2435920"/>
            <a:ext cx="1" cy="99308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2269680" y="2767664"/>
            <a:ext cx="371216" cy="383568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857250"/>
            <a:ext cx="1008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fr-FR" sz="1350" b="1" dirty="0" err="1">
                <a:solidFill>
                  <a:srgbClr val="FF0000"/>
                </a:solidFill>
                <a:latin typeface="Calibri" panose="020F0502020204030204"/>
              </a:rPr>
              <a:t>Sympact</a:t>
            </a:r>
            <a:endParaRPr lang="fr-FR" sz="135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EFA7DF-A532-B13D-EDAC-D89D84753870}"/>
              </a:ext>
            </a:extLst>
          </p:cNvPr>
          <p:cNvGrpSpPr/>
          <p:nvPr/>
        </p:nvGrpSpPr>
        <p:grpSpPr>
          <a:xfrm>
            <a:off x="6013093" y="2825830"/>
            <a:ext cx="2812398" cy="935304"/>
            <a:chOff x="2649914" y="3864063"/>
            <a:chExt cx="2812398" cy="935304"/>
          </a:xfrm>
        </p:grpSpPr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C614C84F-0D04-042F-6345-11A96BD0F6B7}"/>
                </a:ext>
              </a:extLst>
            </p:cNvPr>
            <p:cNvSpPr/>
            <p:nvPr/>
          </p:nvSpPr>
          <p:spPr>
            <a:xfrm>
              <a:off x="2756772" y="4639229"/>
              <a:ext cx="311587" cy="109445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fr-FR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2833C51-D883-8969-15AC-CF9EFF609E03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>
              <a:off x="2906345" y="4532650"/>
              <a:ext cx="0" cy="106579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EE98A74-F3E4-9229-2CAE-68A41709C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4327" y="4642094"/>
              <a:ext cx="3240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7A4F567-B003-3802-3BF7-3F69B38ADED3}"/>
                </a:ext>
              </a:extLst>
            </p:cNvPr>
            <p:cNvGrpSpPr/>
            <p:nvPr/>
          </p:nvGrpSpPr>
          <p:grpSpPr>
            <a:xfrm rot="2084047">
              <a:off x="3126717" y="3864063"/>
              <a:ext cx="2335595" cy="935304"/>
              <a:chOff x="2219537" y="3645002"/>
              <a:chExt cx="2335595" cy="935304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3D159046-E9AF-8DB5-097F-744C55E7384D}"/>
                  </a:ext>
                </a:extLst>
              </p:cNvPr>
              <p:cNvSpPr/>
              <p:nvPr/>
            </p:nvSpPr>
            <p:spPr>
              <a:xfrm rot="2700000">
                <a:off x="3150946" y="4026525"/>
                <a:ext cx="184437" cy="184437"/>
              </a:xfrm>
              <a:prstGeom prst="arc">
                <a:avLst>
                  <a:gd name="adj1" fmla="val 58366"/>
                  <a:gd name="adj2" fmla="val 11084935"/>
                </a:avLst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fr-FR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CD32BBFF-16EE-0F0C-A134-F9A2F9EB8BE2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 rot="18900000" flipV="1">
                <a:off x="2219537" y="4579084"/>
                <a:ext cx="1114824" cy="1222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3D066FDA-D51B-85D9-8E51-9DAC5DBE6A7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3086896" y="3645002"/>
                <a:ext cx="1468236" cy="24027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19C765D-49F9-9534-7150-A629030B2F06}"/>
                </a:ext>
              </a:extLst>
            </p:cNvPr>
            <p:cNvSpPr/>
            <p:nvPr/>
          </p:nvSpPr>
          <p:spPr>
            <a:xfrm>
              <a:off x="2838845" y="4397650"/>
              <a:ext cx="135000" cy="135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fr-FR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4E8DACBE-62A6-F73B-3D24-1AD0D2D20E45}"/>
                    </a:ext>
                  </a:extLst>
                </p:cNvPr>
                <p:cNvSpPr txBox="1"/>
                <p:nvPr/>
              </p:nvSpPr>
              <p:spPr>
                <a:xfrm>
                  <a:off x="2649914" y="4400788"/>
                  <a:ext cx="10054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9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9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4E8DACBE-62A6-F73B-3D24-1AD0D2D20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9914" y="4400788"/>
                  <a:ext cx="100540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29412" r="-23529" b="-1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588E4B8-615D-A7DA-D263-90EF526B3970}"/>
              </a:ext>
            </a:extLst>
          </p:cNvPr>
          <p:cNvCxnSpPr>
            <a:cxnSpLocks/>
          </p:cNvCxnSpPr>
          <p:nvPr/>
        </p:nvCxnSpPr>
        <p:spPr>
          <a:xfrm flipH="1" flipV="1">
            <a:off x="8100392" y="2240346"/>
            <a:ext cx="173310" cy="910886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6E080A-1CF1-F38F-AD29-45FE6DE2015C}"/>
              </a:ext>
            </a:extLst>
          </p:cNvPr>
          <p:cNvCxnSpPr>
            <a:cxnSpLocks/>
          </p:cNvCxnSpPr>
          <p:nvPr/>
        </p:nvCxnSpPr>
        <p:spPr>
          <a:xfrm flipV="1">
            <a:off x="8273702" y="3091246"/>
            <a:ext cx="323809" cy="69250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B08065F-B427-EE1A-9382-45E41379D60D}"/>
              </a:ext>
            </a:extLst>
          </p:cNvPr>
          <p:cNvCxnSpPr>
            <a:cxnSpLocks/>
          </p:cNvCxnSpPr>
          <p:nvPr/>
        </p:nvCxnSpPr>
        <p:spPr>
          <a:xfrm flipV="1">
            <a:off x="6230106" y="2914154"/>
            <a:ext cx="1951930" cy="358274"/>
          </a:xfrm>
          <a:prstGeom prst="line">
            <a:avLst/>
          </a:prstGeom>
          <a:ln w="1270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D1541C-3EA2-AB80-A8DF-9E406961E57E}"/>
                  </a:ext>
                </a:extLst>
              </p:cNvPr>
              <p:cNvSpPr txBox="1"/>
              <p:nvPr/>
            </p:nvSpPr>
            <p:spPr>
              <a:xfrm>
                <a:off x="6997779" y="2843198"/>
                <a:ext cx="1201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7D1541C-3EA2-AB80-A8DF-9E406961E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79" y="2843198"/>
                <a:ext cx="120161" cy="184666"/>
              </a:xfrm>
              <a:prstGeom prst="rect">
                <a:avLst/>
              </a:prstGeom>
              <a:blipFill>
                <a:blip r:embed="rId19"/>
                <a:stretch>
                  <a:fillRect l="-30000" r="-2500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39202C4-BAAD-27EC-BE3A-7B3F2D78E12C}"/>
                  </a:ext>
                </a:extLst>
              </p:cNvPr>
              <p:cNvSpPr txBox="1"/>
              <p:nvPr/>
            </p:nvSpPr>
            <p:spPr>
              <a:xfrm>
                <a:off x="8438615" y="2747794"/>
                <a:ext cx="2142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639202C4-BAAD-27EC-BE3A-7B3F2D78E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615" y="2747794"/>
                <a:ext cx="214289" cy="184666"/>
              </a:xfrm>
              <a:prstGeom prst="rect">
                <a:avLst/>
              </a:prstGeom>
              <a:blipFill>
                <a:blip r:embed="rId20"/>
                <a:stretch>
                  <a:fillRect l="-17143" r="-2857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81A92C3-733F-EEDA-486F-68D3C85CE1DC}"/>
                  </a:ext>
                </a:extLst>
              </p:cNvPr>
              <p:cNvSpPr txBox="1"/>
              <p:nvPr/>
            </p:nvSpPr>
            <p:spPr>
              <a:xfrm>
                <a:off x="8174135" y="2082791"/>
                <a:ext cx="1893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81A92C3-733F-EEDA-486F-68D3C85C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35" y="2082791"/>
                <a:ext cx="189346" cy="184666"/>
              </a:xfrm>
              <a:prstGeom prst="rect">
                <a:avLst/>
              </a:prstGeom>
              <a:blipFill>
                <a:blip r:embed="rId21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>
            <a:extLst>
              <a:ext uri="{FF2B5EF4-FFF2-40B4-BE49-F238E27FC236}">
                <a16:creationId xmlns:a16="http://schemas.microsoft.com/office/drawing/2014/main" id="{36AD1943-505B-AC46-5376-63ABB85A1D35}"/>
              </a:ext>
            </a:extLst>
          </p:cNvPr>
          <p:cNvSpPr/>
          <p:nvPr/>
        </p:nvSpPr>
        <p:spPr>
          <a:xfrm>
            <a:off x="6131315" y="3128350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615ACC8A-6E8E-2F26-71B0-CEAC33E50287}"/>
                  </a:ext>
                </a:extLst>
              </p:cNvPr>
              <p:cNvSpPr txBox="1"/>
              <p:nvPr/>
            </p:nvSpPr>
            <p:spPr>
              <a:xfrm>
                <a:off x="6222429" y="2863062"/>
                <a:ext cx="2039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615ACC8A-6E8E-2F26-71B0-CEAC33E50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29" y="2863062"/>
                <a:ext cx="203966" cy="184666"/>
              </a:xfrm>
              <a:prstGeom prst="rect">
                <a:avLst/>
              </a:prstGeom>
              <a:blipFill>
                <a:blip r:embed="rId22"/>
                <a:stretch>
                  <a:fillRect l="-1818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>
            <a:extLst>
              <a:ext uri="{FF2B5EF4-FFF2-40B4-BE49-F238E27FC236}">
                <a16:creationId xmlns:a16="http://schemas.microsoft.com/office/drawing/2014/main" id="{E38CB002-7DCE-E439-C7CA-99D2D94B3947}"/>
              </a:ext>
            </a:extLst>
          </p:cNvPr>
          <p:cNvSpPr/>
          <p:nvPr/>
        </p:nvSpPr>
        <p:spPr>
          <a:xfrm rot="20271825">
            <a:off x="5995868" y="1934207"/>
            <a:ext cx="1959894" cy="1959894"/>
          </a:xfrm>
          <a:prstGeom prst="arc">
            <a:avLst>
              <a:gd name="adj1" fmla="val 18991167"/>
              <a:gd name="adj2" fmla="val 21465390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Signe Plus 62">
            <a:extLst>
              <a:ext uri="{FF2B5EF4-FFF2-40B4-BE49-F238E27FC236}">
                <a16:creationId xmlns:a16="http://schemas.microsoft.com/office/drawing/2014/main" id="{FD5BC69B-F8A8-D16B-7A22-AA23B701D92E}"/>
              </a:ext>
            </a:extLst>
          </p:cNvPr>
          <p:cNvSpPr/>
          <p:nvPr/>
        </p:nvSpPr>
        <p:spPr>
          <a:xfrm>
            <a:off x="7663222" y="1880648"/>
            <a:ext cx="359698" cy="359698"/>
          </a:xfrm>
          <a:prstGeom prst="mathPlu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35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6346A174-861C-4172-9784-6F9FF3E586F5}"/>
              </a:ext>
            </a:extLst>
          </p:cNvPr>
          <p:cNvSpPr/>
          <p:nvPr/>
        </p:nvSpPr>
        <p:spPr>
          <a:xfrm rot="2700000">
            <a:off x="2121313" y="2986406"/>
            <a:ext cx="184437" cy="184437"/>
          </a:xfrm>
          <a:prstGeom prst="arc">
            <a:avLst>
              <a:gd name="adj1" fmla="val 58366"/>
              <a:gd name="adj2" fmla="val 11084935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B3C69FFF-0C97-4099-A274-B50C180946DB}"/>
              </a:ext>
            </a:extLst>
          </p:cNvPr>
          <p:cNvGrpSpPr/>
          <p:nvPr/>
        </p:nvGrpSpPr>
        <p:grpSpPr>
          <a:xfrm rot="19800000">
            <a:off x="4229317" y="2137099"/>
            <a:ext cx="1080120" cy="1080120"/>
            <a:chOff x="971600" y="548680"/>
            <a:chExt cx="1440160" cy="1440160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39C20A8B-26E8-43C1-92A8-60C3BEB201DE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ABFD8DC-A11D-47C3-B309-E9588CC97D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accent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D6EFA1F8-5554-41C1-8C39-A9CB97C0C030}"/>
              </a:ext>
            </a:extLst>
          </p:cNvPr>
          <p:cNvCxnSpPr>
            <a:cxnSpLocks/>
            <a:stCxn id="62" idx="1"/>
          </p:cNvCxnSpPr>
          <p:nvPr/>
        </p:nvCxnSpPr>
        <p:spPr>
          <a:xfrm>
            <a:off x="1828302" y="2388589"/>
            <a:ext cx="784684" cy="848623"/>
          </a:xfrm>
          <a:prstGeom prst="line">
            <a:avLst/>
          </a:prstGeom>
          <a:ln w="1270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01ACFEA-7B7F-4490-9FB0-C27B0249F217}"/>
              </a:ext>
            </a:extLst>
          </p:cNvPr>
          <p:cNvCxnSpPr>
            <a:cxnSpLocks/>
            <a:stCxn id="62" idx="1"/>
            <a:endCxn id="16" idx="5"/>
          </p:cNvCxnSpPr>
          <p:nvPr/>
        </p:nvCxnSpPr>
        <p:spPr>
          <a:xfrm>
            <a:off x="1828302" y="2388589"/>
            <a:ext cx="562817" cy="605144"/>
          </a:xfrm>
          <a:prstGeom prst="line">
            <a:avLst/>
          </a:prstGeom>
          <a:solidFill>
            <a:srgbClr val="00B050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4429493" y="2221883"/>
            <a:ext cx="1080120" cy="108012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4572659" y="2343259"/>
            <a:ext cx="1080120" cy="108012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4499166" y="3333895"/>
            <a:ext cx="162000" cy="16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4553166" y="3387895"/>
            <a:ext cx="54000" cy="54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3708561" y="2559283"/>
            <a:ext cx="1728194" cy="1728194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chemeClr val="tx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5663425" y="3331045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425" y="3331045"/>
                <a:ext cx="155492" cy="205826"/>
              </a:xfrm>
              <a:prstGeom prst="rect">
                <a:avLst/>
              </a:prstGeom>
              <a:blipFill>
                <a:blip r:embed="rId2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4511862" y="2142507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62" y="2142507"/>
                <a:ext cx="158248" cy="205826"/>
              </a:xfrm>
              <a:prstGeom prst="rect">
                <a:avLst/>
              </a:prstGeom>
              <a:blipFill>
                <a:blip r:embed="rId3"/>
                <a:stretch>
                  <a:fillRect l="-30769" r="-3846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4511862" y="3568411"/>
                <a:ext cx="192360" cy="211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62" y="3568411"/>
                <a:ext cx="192360" cy="211981"/>
              </a:xfrm>
              <a:prstGeom prst="rect">
                <a:avLst/>
              </a:prstGeom>
              <a:blipFill>
                <a:blip r:embed="rId4"/>
                <a:stretch>
                  <a:fillRect l="-18750" r="-3125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5453659" y="3237160"/>
                <a:ext cx="9477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659" y="3237160"/>
                <a:ext cx="94770" cy="138499"/>
              </a:xfrm>
              <a:prstGeom prst="rect">
                <a:avLst/>
              </a:prstGeom>
              <a:blipFill>
                <a:blip r:embed="rId5"/>
                <a:stretch>
                  <a:fillRect l="-33333" r="-3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5656853" y="3025437"/>
                <a:ext cx="151901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53" y="3025437"/>
                <a:ext cx="151901" cy="205826"/>
              </a:xfrm>
              <a:prstGeom prst="rect">
                <a:avLst/>
              </a:prstGeom>
              <a:blipFill>
                <a:blip r:embed="rId6"/>
                <a:stretch>
                  <a:fillRect l="-24000" r="-4000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4246345" y="2142507"/>
                <a:ext cx="15465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45" y="2142507"/>
                <a:ext cx="154658" cy="205826"/>
              </a:xfrm>
              <a:prstGeom prst="rect">
                <a:avLst/>
              </a:prstGeom>
              <a:blipFill>
                <a:blip r:embed="rId7"/>
                <a:stretch>
                  <a:fillRect l="-32000" r="-4000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ZoneTexte 82">
            <a:extLst>
              <a:ext uri="{FF2B5EF4-FFF2-40B4-BE49-F238E27FC236}">
                <a16:creationId xmlns:a16="http://schemas.microsoft.com/office/drawing/2014/main" id="{0E2FF552-0475-4A3D-94FD-1B84A58D0E2C}"/>
              </a:ext>
            </a:extLst>
          </p:cNvPr>
          <p:cNvSpPr txBox="1"/>
          <p:nvPr/>
        </p:nvSpPr>
        <p:spPr>
          <a:xfrm>
            <a:off x="5246984" y="3021997"/>
            <a:ext cx="6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900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924442" y="2542510"/>
            <a:ext cx="806814" cy="834791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1727139" y="3599110"/>
            <a:ext cx="311587" cy="109445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876712" y="3492531"/>
            <a:ext cx="0" cy="106579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1714694" y="3601975"/>
            <a:ext cx="32403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1924442" y="3144994"/>
            <a:ext cx="216593" cy="232307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059263" y="3448130"/>
                <a:ext cx="10054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63" y="3448130"/>
                <a:ext cx="100540" cy="138499"/>
              </a:xfrm>
              <a:prstGeom prst="rect">
                <a:avLst/>
              </a:prstGeom>
              <a:blipFill>
                <a:blip r:embed="rId8"/>
                <a:stretch>
                  <a:fillRect l="-31250" r="-31250" b="-1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1804245" y="3711419"/>
            <a:ext cx="135000" cy="135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88" b="1" dirty="0">
                <a:solidFill>
                  <a:schemeClr val="tx1"/>
                </a:solidFill>
              </a:rPr>
              <a:t>0</a:t>
            </a:r>
            <a:endParaRPr lang="fr-FR" sz="105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61658" y="3028818"/>
            <a:ext cx="135000" cy="135000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190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825" b="1" kern="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2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FD53EE0C-F127-44A4-826B-D3AF0059C93A}"/>
              </a:ext>
            </a:extLst>
          </p:cNvPr>
          <p:cNvCxnSpPr>
            <a:cxnSpLocks/>
          </p:cNvCxnSpPr>
          <p:nvPr/>
        </p:nvCxnSpPr>
        <p:spPr>
          <a:xfrm flipV="1">
            <a:off x="1873955" y="2015241"/>
            <a:ext cx="0" cy="1414088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46833FA2-849E-4967-A276-97B02BB5EDB7}"/>
              </a:ext>
            </a:extLst>
          </p:cNvPr>
          <p:cNvCxnSpPr>
            <a:cxnSpLocks/>
          </p:cNvCxnSpPr>
          <p:nvPr/>
        </p:nvCxnSpPr>
        <p:spPr>
          <a:xfrm rot="5400000" flipV="1">
            <a:off x="2414015" y="2889268"/>
            <a:ext cx="0" cy="10801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2964721" y="3336994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21" y="3336994"/>
                <a:ext cx="155492" cy="205826"/>
              </a:xfrm>
              <a:prstGeom prst="rect">
                <a:avLst/>
              </a:prstGeom>
              <a:blipFill>
                <a:blip r:embed="rId9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1656250" y="1906151"/>
                <a:ext cx="172052" cy="205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50" y="1906151"/>
                <a:ext cx="172052" cy="205826"/>
              </a:xfrm>
              <a:prstGeom prst="rect">
                <a:avLst/>
              </a:prstGeom>
              <a:blipFill>
                <a:blip r:embed="rId10"/>
                <a:stretch>
                  <a:fillRect l="-25000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2732369" y="2383330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69" y="2383330"/>
                <a:ext cx="155492" cy="205826"/>
              </a:xfrm>
              <a:prstGeom prst="rect">
                <a:avLst/>
              </a:prstGeom>
              <a:blipFill>
                <a:blip r:embed="rId11"/>
                <a:stretch>
                  <a:fillRect l="-19231" r="-3846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1809212" y="3357531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/>
              <p:nvPr/>
            </p:nvSpPr>
            <p:spPr>
              <a:xfrm flipH="1">
                <a:off x="2317938" y="2687331"/>
                <a:ext cx="11239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5A1FAFEC-8A8A-4C56-A63B-A0CD8379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17938" y="2687331"/>
                <a:ext cx="112397" cy="138499"/>
              </a:xfrm>
              <a:prstGeom prst="rect">
                <a:avLst/>
              </a:prstGeom>
              <a:blipFill>
                <a:blip r:embed="rId12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/>
              <p:nvPr/>
            </p:nvSpPr>
            <p:spPr>
              <a:xfrm>
                <a:off x="1963024" y="2365320"/>
                <a:ext cx="99643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F93EE83-0FCB-40E1-8BF3-E64EE4EB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24" y="2365320"/>
                <a:ext cx="99643" cy="138499"/>
              </a:xfrm>
              <a:prstGeom prst="rect">
                <a:avLst/>
              </a:prstGeom>
              <a:blipFill>
                <a:blip r:embed="rId1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Ellipse 77">
            <a:extLst>
              <a:ext uri="{FF2B5EF4-FFF2-40B4-BE49-F238E27FC236}">
                <a16:creationId xmlns:a16="http://schemas.microsoft.com/office/drawing/2014/main" id="{DFCFEE46-0F3E-4584-8773-38B955626C3C}"/>
              </a:ext>
            </a:extLst>
          </p:cNvPr>
          <p:cNvSpPr/>
          <p:nvPr/>
        </p:nvSpPr>
        <p:spPr>
          <a:xfrm>
            <a:off x="2112451" y="2565232"/>
            <a:ext cx="135000" cy="135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825" b="1" kern="0" dirty="0">
                <a:solidFill>
                  <a:srgbClr val="1F497D"/>
                </a:solidFill>
                <a:latin typeface="Calibri"/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2275889" y="2878503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6FF157C-9B88-4B98-A534-0590516BA7D8}"/>
              </a:ext>
            </a:extLst>
          </p:cNvPr>
          <p:cNvSpPr/>
          <p:nvPr/>
        </p:nvSpPr>
        <p:spPr>
          <a:xfrm>
            <a:off x="1808531" y="2368819"/>
            <a:ext cx="135000" cy="135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/>
              <p:nvPr/>
            </p:nvSpPr>
            <p:spPr>
              <a:xfrm>
                <a:off x="2618265" y="3016345"/>
                <a:ext cx="151901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B7D8F80-8A96-414C-B60A-851FA25E8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65" y="3016345"/>
                <a:ext cx="151901" cy="205826"/>
              </a:xfrm>
              <a:prstGeom prst="rect">
                <a:avLst/>
              </a:prstGeom>
              <a:blipFill>
                <a:blip r:embed="rId14"/>
                <a:stretch>
                  <a:fillRect l="-25000" r="-8333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2A13666E-1622-4EF8-86C9-7AEE110D8204}"/>
              </a:ext>
            </a:extLst>
          </p:cNvPr>
          <p:cNvSpPr/>
          <p:nvPr/>
        </p:nvSpPr>
        <p:spPr>
          <a:xfrm>
            <a:off x="3835258" y="2694283"/>
            <a:ext cx="1456881" cy="1456881"/>
          </a:xfrm>
          <a:prstGeom prst="arc">
            <a:avLst>
              <a:gd name="adj1" fmla="val 19773093"/>
              <a:gd name="adj2" fmla="val 0"/>
            </a:avLst>
          </a:prstGeom>
          <a:ln>
            <a:solidFill>
              <a:schemeClr val="accent2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/>
              <p:nvPr/>
            </p:nvSpPr>
            <p:spPr>
              <a:xfrm>
                <a:off x="5060533" y="2877940"/>
                <a:ext cx="10669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9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546B361D-CBB5-4B44-9B87-97E2A3FF8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533" y="2877940"/>
                <a:ext cx="106696" cy="138499"/>
              </a:xfrm>
              <a:prstGeom prst="rect">
                <a:avLst/>
              </a:prstGeom>
              <a:blipFill>
                <a:blip r:embed="rId15"/>
                <a:stretch>
                  <a:fillRect l="-27778" r="-22222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/>
              <p:nvPr/>
            </p:nvSpPr>
            <p:spPr>
              <a:xfrm>
                <a:off x="5545587" y="2769641"/>
                <a:ext cx="155492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1C12499A-32EB-4BC7-B3B4-895EF504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87" y="2769641"/>
                <a:ext cx="155492" cy="205826"/>
              </a:xfrm>
              <a:prstGeom prst="rect">
                <a:avLst/>
              </a:prstGeom>
              <a:blipFill>
                <a:blip r:embed="rId16"/>
                <a:stretch>
                  <a:fillRect l="-24000" r="-8000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/>
              <p:nvPr/>
            </p:nvSpPr>
            <p:spPr>
              <a:xfrm>
                <a:off x="3854441" y="2240346"/>
                <a:ext cx="158248" cy="205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E4F13EE5-9162-487E-871C-71DFAFB2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441" y="2240346"/>
                <a:ext cx="158248" cy="205826"/>
              </a:xfrm>
              <a:prstGeom prst="rect">
                <a:avLst/>
              </a:prstGeom>
              <a:blipFill>
                <a:blip r:embed="rId17"/>
                <a:stretch>
                  <a:fillRect l="-30769" r="-3846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6B7AFAA-184B-4049-81B9-94BA0E4FEFF5}"/>
              </a:ext>
            </a:extLst>
          </p:cNvPr>
          <p:cNvCxnSpPr>
            <a:cxnSpLocks/>
          </p:cNvCxnSpPr>
          <p:nvPr/>
        </p:nvCxnSpPr>
        <p:spPr>
          <a:xfrm flipH="1">
            <a:off x="1727139" y="2435920"/>
            <a:ext cx="7710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860B67F-7B2B-4727-8B90-4DFA19CB45E6}"/>
              </a:ext>
            </a:extLst>
          </p:cNvPr>
          <p:cNvCxnSpPr>
            <a:cxnSpLocks/>
          </p:cNvCxnSpPr>
          <p:nvPr/>
        </p:nvCxnSpPr>
        <p:spPr>
          <a:xfrm flipH="1">
            <a:off x="1727139" y="3428672"/>
            <a:ext cx="771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2879E9AC-EBFB-4BCC-9EC0-EF700A0E60E1}"/>
              </a:ext>
            </a:extLst>
          </p:cNvPr>
          <p:cNvCxnSpPr>
            <a:cxnSpLocks/>
          </p:cNvCxnSpPr>
          <p:nvPr/>
        </p:nvCxnSpPr>
        <p:spPr>
          <a:xfrm flipH="1" flipV="1">
            <a:off x="1727139" y="2435920"/>
            <a:ext cx="1" cy="99308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01C880-4AB0-43FF-A5D2-5EBE4DC44BC5}"/>
              </a:ext>
            </a:extLst>
          </p:cNvPr>
          <p:cNvCxnSpPr>
            <a:cxnSpLocks/>
          </p:cNvCxnSpPr>
          <p:nvPr/>
        </p:nvCxnSpPr>
        <p:spPr>
          <a:xfrm flipV="1">
            <a:off x="2269680" y="2767664"/>
            <a:ext cx="371216" cy="383568"/>
          </a:xfrm>
          <a:prstGeom prst="line">
            <a:avLst/>
          </a:prstGeom>
          <a:solidFill>
            <a:srgbClr val="00B05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/>
          <p:cNvSpPr txBox="1"/>
          <p:nvPr/>
        </p:nvSpPr>
        <p:spPr>
          <a:xfrm>
            <a:off x="0" y="857250"/>
            <a:ext cx="10085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dirty="0" err="1">
                <a:solidFill>
                  <a:srgbClr val="FF0000"/>
                </a:solidFill>
              </a:rPr>
              <a:t>Sympact</a:t>
            </a:r>
            <a:endParaRPr lang="fr-FR" sz="13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6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Affichage à l'écran (4:3)</PresentationFormat>
  <Paragraphs>212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2018-04-17T08:48:04Z</dcterms:created>
  <dcterms:modified xsi:type="dcterms:W3CDTF">2023-10-08T05:23:47Z</dcterms:modified>
</cp:coreProperties>
</file>