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4" r:id="rId4"/>
    <p:sldId id="265" r:id="rId5"/>
    <p:sldId id="266" r:id="rId6"/>
    <p:sldId id="262" r:id="rId7"/>
    <p:sldId id="260" r:id="rId8"/>
    <p:sldId id="261" r:id="rId9"/>
    <p:sldId id="256" r:id="rId10"/>
    <p:sldId id="258" r:id="rId11"/>
    <p:sldId id="257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19" Type="http://schemas.openxmlformats.org/officeDocument/2006/relationships/image" Target="../media/image22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2.png"/><Relationship Id="rId7" Type="http://schemas.openxmlformats.org/officeDocument/2006/relationships/image" Target="../media/image82.png"/><Relationship Id="rId12" Type="http://schemas.openxmlformats.org/officeDocument/2006/relationships/image" Target="../media/image1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22.png"/><Relationship Id="rId5" Type="http://schemas.openxmlformats.org/officeDocument/2006/relationships/image" Target="../media/image61.png"/><Relationship Id="rId15" Type="http://schemas.openxmlformats.org/officeDocument/2006/relationships/image" Target="../media/image160.png"/><Relationship Id="rId10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103.png"/><Relationship Id="rId14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1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70.png"/><Relationship Id="rId4" Type="http://schemas.openxmlformats.org/officeDocument/2006/relationships/image" Target="../media/image3.png"/><Relationship Id="rId9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4283968" y="1458838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439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07E6B9-0A89-448F-821B-762EDFA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2131864" cy="2248305"/>
          </a:xfrm>
          <a:prstGeom prst="rect">
            <a:avLst/>
          </a:prstGeom>
        </p:spPr>
      </p:pic>
      <p:sp>
        <p:nvSpPr>
          <p:cNvPr id="5" name="Rectangle à coins arrondis 29">
            <a:extLst>
              <a:ext uri="{FF2B5EF4-FFF2-40B4-BE49-F238E27FC236}">
                <a16:creationId xmlns:a16="http://schemas.microsoft.com/office/drawing/2014/main" id="{F16B3A90-7FF1-4AAB-85E5-6BD399461622}"/>
              </a:ext>
            </a:extLst>
          </p:cNvPr>
          <p:cNvSpPr/>
          <p:nvPr/>
        </p:nvSpPr>
        <p:spPr>
          <a:xfrm>
            <a:off x="1547664" y="1337323"/>
            <a:ext cx="584200" cy="10115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737E4E-A688-4169-8C50-6246384ED0A0}"/>
              </a:ext>
            </a:extLst>
          </p:cNvPr>
          <p:cNvSpPr/>
          <p:nvPr/>
        </p:nvSpPr>
        <p:spPr>
          <a:xfrm>
            <a:off x="2501412" y="1414501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939EC7D-6B0F-4D93-8261-9FD5E4B28915}"/>
              </a:ext>
            </a:extLst>
          </p:cNvPr>
          <p:cNvCxnSpPr/>
          <p:nvPr/>
        </p:nvCxnSpPr>
        <p:spPr>
          <a:xfrm>
            <a:off x="3131840" y="227687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7">
            <a:extLst>
              <a:ext uri="{FF2B5EF4-FFF2-40B4-BE49-F238E27FC236}">
                <a16:creationId xmlns:a16="http://schemas.microsoft.com/office/drawing/2014/main" id="{B7239782-A4BE-4765-A14F-4DB7CCF42B0E}"/>
              </a:ext>
            </a:extLst>
          </p:cNvPr>
          <p:cNvSpPr/>
          <p:nvPr/>
        </p:nvSpPr>
        <p:spPr>
          <a:xfrm>
            <a:off x="3141551" y="2288848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DC216-E14F-4F1D-8298-7D1827C109CF}"/>
              </a:ext>
            </a:extLst>
          </p:cNvPr>
          <p:cNvSpPr/>
          <p:nvPr/>
        </p:nvSpPr>
        <p:spPr>
          <a:xfrm>
            <a:off x="3707920" y="249669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AE5590-8BEB-4BF2-A266-C10B1F31421F}"/>
              </a:ext>
            </a:extLst>
          </p:cNvPr>
          <p:cNvCxnSpPr>
            <a:cxnSpLocks/>
          </p:cNvCxnSpPr>
          <p:nvPr/>
        </p:nvCxnSpPr>
        <p:spPr>
          <a:xfrm rot="5400000">
            <a:off x="2771800" y="155679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5C479B-1588-472A-A9C5-B3908A950B5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11960" y="1797929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00840-B5A5-4263-B9E2-CDE1AD51D72F}"/>
              </a:ext>
            </a:extLst>
          </p:cNvPr>
          <p:cNvSpPr/>
          <p:nvPr/>
        </p:nvSpPr>
        <p:spPr>
          <a:xfrm>
            <a:off x="3383880" y="1365929"/>
            <a:ext cx="216000" cy="432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E17C3-4C93-4B9C-9266-9F903CC5D632}"/>
              </a:ext>
            </a:extLst>
          </p:cNvPr>
          <p:cNvSpPr/>
          <p:nvPr/>
        </p:nvSpPr>
        <p:spPr>
          <a:xfrm>
            <a:off x="4103960" y="1365929"/>
            <a:ext cx="216000" cy="4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D208CD6-45FE-429B-8EEE-3F1DF39B920D}"/>
              </a:ext>
            </a:extLst>
          </p:cNvPr>
          <p:cNvCxnSpPr>
            <a:cxnSpLocks/>
          </p:cNvCxnSpPr>
          <p:nvPr/>
        </p:nvCxnSpPr>
        <p:spPr>
          <a:xfrm>
            <a:off x="4211960" y="886986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0A66D0-C5C8-4164-A0AC-1850620F31C8}"/>
              </a:ext>
            </a:extLst>
          </p:cNvPr>
          <p:cNvGrpSpPr/>
          <p:nvPr/>
        </p:nvGrpSpPr>
        <p:grpSpPr>
          <a:xfrm rot="16200000">
            <a:off x="3995959" y="1532563"/>
            <a:ext cx="432000" cy="99941"/>
            <a:chOff x="5562680" y="1813602"/>
            <a:chExt cx="2127814" cy="563211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71756F-2F09-490B-9777-68E770AEFFAF}"/>
                </a:ext>
              </a:extLst>
            </p:cNvPr>
            <p:cNvSpPr/>
            <p:nvPr/>
          </p:nvSpPr>
          <p:spPr>
            <a:xfrm>
              <a:off x="556268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1B9D97D-7DDE-4C97-A4FD-B368D6DFDE2D}"/>
                </a:ext>
              </a:extLst>
            </p:cNvPr>
            <p:cNvSpPr/>
            <p:nvPr/>
          </p:nvSpPr>
          <p:spPr>
            <a:xfrm rot="10800000">
              <a:off x="6093525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F222049-21B7-4BBA-B1AA-AC93572A823F}"/>
                </a:ext>
              </a:extLst>
            </p:cNvPr>
            <p:cNvSpPr/>
            <p:nvPr/>
          </p:nvSpPr>
          <p:spPr>
            <a:xfrm>
              <a:off x="662437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33140CF-1AB2-462E-9F0B-E2B1D5380080}"/>
                </a:ext>
              </a:extLst>
            </p:cNvPr>
            <p:cNvSpPr/>
            <p:nvPr/>
          </p:nvSpPr>
          <p:spPr>
            <a:xfrm rot="10800000">
              <a:off x="7155216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D374C0-39E2-4F40-837A-70724EAAA9F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99880" y="1581929"/>
            <a:ext cx="50408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24E732F-58EC-4808-AD0C-410B4F0301ED}"/>
              </a:ext>
            </a:extLst>
          </p:cNvPr>
          <p:cNvSpPr/>
          <p:nvPr/>
        </p:nvSpPr>
        <p:spPr>
          <a:xfrm>
            <a:off x="3784848" y="114621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Rectangle à coins arrondis 29">
            <a:extLst>
              <a:ext uri="{FF2B5EF4-FFF2-40B4-BE49-F238E27FC236}">
                <a16:creationId xmlns:a16="http://schemas.microsoft.com/office/drawing/2014/main" id="{C78AB8D9-B327-439B-8C03-4F7B352B93EE}"/>
              </a:ext>
            </a:extLst>
          </p:cNvPr>
          <p:cNvSpPr/>
          <p:nvPr/>
        </p:nvSpPr>
        <p:spPr>
          <a:xfrm>
            <a:off x="3221491" y="1198456"/>
            <a:ext cx="503957" cy="766946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68BE4CA-6466-40AC-9241-845300953FA5}"/>
              </a:ext>
            </a:extLst>
          </p:cNvPr>
          <p:cNvSpPr/>
          <p:nvPr/>
        </p:nvSpPr>
        <p:spPr>
          <a:xfrm>
            <a:off x="4851897" y="1369329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0CE1736-9153-4455-A50E-9DB9027B7772}"/>
              </a:ext>
            </a:extLst>
          </p:cNvPr>
          <p:cNvGrpSpPr/>
          <p:nvPr/>
        </p:nvGrpSpPr>
        <p:grpSpPr>
          <a:xfrm>
            <a:off x="5868144" y="2004358"/>
            <a:ext cx="1728193" cy="696642"/>
            <a:chOff x="6012159" y="1268760"/>
            <a:chExt cx="1728193" cy="6966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CDFEB1-4637-44E5-B918-1ED7E551A50A}"/>
                </a:ext>
              </a:extLst>
            </p:cNvPr>
            <p:cNvSpPr/>
            <p:nvPr/>
          </p:nvSpPr>
          <p:spPr>
            <a:xfrm>
              <a:off x="6012159" y="1268760"/>
              <a:ext cx="720073" cy="696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FE3A2C-BCCA-486E-B683-914579D74C3A}"/>
                </a:ext>
              </a:extLst>
            </p:cNvPr>
            <p:cNvSpPr/>
            <p:nvPr/>
          </p:nvSpPr>
          <p:spPr>
            <a:xfrm>
              <a:off x="6196284" y="1268760"/>
              <a:ext cx="356782" cy="696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98D-92A4-483A-ABA7-159E91D6644F}"/>
                </a:ext>
              </a:extLst>
            </p:cNvPr>
            <p:cNvSpPr/>
            <p:nvPr/>
          </p:nvSpPr>
          <p:spPr>
            <a:xfrm>
              <a:off x="6734023" y="1507274"/>
              <a:ext cx="1006329" cy="182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96AA67-614D-4E0A-AB38-1D1A9642A6CF}"/>
                </a:ext>
              </a:extLst>
            </p:cNvPr>
            <p:cNvSpPr/>
            <p:nvPr/>
          </p:nvSpPr>
          <p:spPr>
            <a:xfrm>
              <a:off x="6660232" y="1522762"/>
              <a:ext cx="315912" cy="15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A3B8246-B8C6-46D4-9735-D65ED0FB75E1}"/>
              </a:ext>
            </a:extLst>
          </p:cNvPr>
          <p:cNvCxnSpPr>
            <a:cxnSpLocks/>
          </p:cNvCxnSpPr>
          <p:nvPr/>
        </p:nvCxnSpPr>
        <p:spPr>
          <a:xfrm>
            <a:off x="6232159" y="1844824"/>
            <a:ext cx="0" cy="10315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C526E26-98CE-4C0D-B07A-9E35ED49FAAE}"/>
              </a:ext>
            </a:extLst>
          </p:cNvPr>
          <p:cNvCxnSpPr>
            <a:cxnSpLocks/>
          </p:cNvCxnSpPr>
          <p:nvPr/>
        </p:nvCxnSpPr>
        <p:spPr>
          <a:xfrm>
            <a:off x="6059877" y="2564904"/>
            <a:ext cx="317948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/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blipFill>
                <a:blip r:embed="rId4"/>
                <a:stretch>
                  <a:fillRect l="-22222" r="-25000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062931F-3877-4D07-84B6-957D8281D487}"/>
              </a:ext>
            </a:extLst>
          </p:cNvPr>
          <p:cNvCxnSpPr>
            <a:endCxn id="83" idx="3"/>
          </p:cNvCxnSpPr>
          <p:nvPr/>
        </p:nvCxnSpPr>
        <p:spPr>
          <a:xfrm flipV="1">
            <a:off x="3851555" y="5098410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D839715E-1A96-43AE-B524-FA8245B92802}"/>
              </a:ext>
            </a:extLst>
          </p:cNvPr>
          <p:cNvGrpSpPr/>
          <p:nvPr/>
        </p:nvGrpSpPr>
        <p:grpSpPr>
          <a:xfrm>
            <a:off x="3854755" y="5805264"/>
            <a:ext cx="792088" cy="792088"/>
            <a:chOff x="1691680" y="1916832"/>
            <a:chExt cx="792088" cy="792088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FC19399-744F-4A75-AEF1-759662A7227A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2183FFB-7C16-494F-AC9F-DC9C3230F6A5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/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0700F230-4966-4146-80A6-6FD84D80122B}"/>
              </a:ext>
            </a:extLst>
          </p:cNvPr>
          <p:cNvSpPr/>
          <p:nvPr/>
        </p:nvSpPr>
        <p:spPr>
          <a:xfrm flipV="1">
            <a:off x="3367776" y="5098410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/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A0DE60F-0724-47E8-A3A9-C372F05BE9D7}"/>
              </a:ext>
            </a:extLst>
          </p:cNvPr>
          <p:cNvCxnSpPr>
            <a:stCxn id="83" idx="0"/>
            <a:endCxn id="83" idx="4"/>
          </p:cNvCxnSpPr>
          <p:nvPr/>
        </p:nvCxnSpPr>
        <p:spPr>
          <a:xfrm flipV="1">
            <a:off x="3851555" y="5098410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/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69D41E5-54F1-4717-B0AF-77C47F4DDF0D}"/>
              </a:ext>
            </a:extLst>
          </p:cNvPr>
          <p:cNvCxnSpPr>
            <a:cxnSpLocks/>
          </p:cNvCxnSpPr>
          <p:nvPr/>
        </p:nvCxnSpPr>
        <p:spPr>
          <a:xfrm>
            <a:off x="5729584" y="2000079"/>
            <a:ext cx="0" cy="700921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/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blipFill>
                <a:blip r:embed="rId12"/>
                <a:stretch>
                  <a:fillRect l="-35294" r="-35294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73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38176" y="1148247"/>
            <a:ext cx="1344420" cy="1498942"/>
            <a:chOff x="3302423" y="5098410"/>
            <a:chExt cx="1344420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481703" y="2056470"/>
            <a:ext cx="1344420" cy="1498942"/>
            <a:chOff x="3302423" y="5098410"/>
            <a:chExt cx="1344420" cy="1498942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stCxn id="73" idx="0"/>
              <a:endCxn id="7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6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1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FA4525B-EB1E-4A79-A06B-C6F3B9F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F66A2A-4D9F-46D0-A010-835AD981C1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199721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3415745" y="1444772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3C7BF1C2-0CED-4AC2-B357-EA4E6E048592}"/>
              </a:ext>
            </a:extLst>
          </p:cNvPr>
          <p:cNvSpPr/>
          <p:nvPr/>
        </p:nvSpPr>
        <p:spPr>
          <a:xfrm>
            <a:off x="3667264" y="1844824"/>
            <a:ext cx="370088" cy="370088"/>
          </a:xfrm>
          <a:prstGeom prst="arc">
            <a:avLst>
              <a:gd name="adj1" fmla="val 9425822"/>
              <a:gd name="adj2" fmla="val 3488972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/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C7A57598-1782-4CF4-A460-0EA96C0A9D56}"/>
              </a:ext>
            </a:extLst>
          </p:cNvPr>
          <p:cNvSpPr/>
          <p:nvPr/>
        </p:nvSpPr>
        <p:spPr>
          <a:xfrm>
            <a:off x="3056997" y="263930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/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C95C0FC-A9D3-4068-9533-8A4D33BAD34A}"/>
              </a:ext>
            </a:extLst>
          </p:cNvPr>
          <p:cNvCxnSpPr/>
          <p:nvPr/>
        </p:nvCxnSpPr>
        <p:spPr>
          <a:xfrm>
            <a:off x="6002449" y="2000815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D1EDCCAC-306C-4480-831D-F9FD8C8AE2D0}"/>
              </a:ext>
            </a:extLst>
          </p:cNvPr>
          <p:cNvSpPr/>
          <p:nvPr/>
        </p:nvSpPr>
        <p:spPr>
          <a:xfrm>
            <a:off x="5858433" y="260648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 7">
            <a:extLst>
              <a:ext uri="{FF2B5EF4-FFF2-40B4-BE49-F238E27FC236}">
                <a16:creationId xmlns:a16="http://schemas.microsoft.com/office/drawing/2014/main" id="{B532E05E-7DF6-44EA-A6EF-723CA8C48008}"/>
              </a:ext>
            </a:extLst>
          </p:cNvPr>
          <p:cNvSpPr/>
          <p:nvPr/>
        </p:nvSpPr>
        <p:spPr>
          <a:xfrm>
            <a:off x="6012160" y="2012791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EF5EFF4-CDA1-447E-8A89-D38FDEB78B83}"/>
              </a:ext>
            </a:extLst>
          </p:cNvPr>
          <p:cNvSpPr/>
          <p:nvPr/>
        </p:nvSpPr>
        <p:spPr>
          <a:xfrm>
            <a:off x="7586625" y="84868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C44C14F-4617-4E99-AB4E-DCA9BC9EB849}"/>
              </a:ext>
            </a:extLst>
          </p:cNvPr>
          <p:cNvSpPr/>
          <p:nvPr/>
        </p:nvSpPr>
        <p:spPr>
          <a:xfrm>
            <a:off x="6070330" y="2218578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/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0570E5DD-9FD9-4E71-8AB3-C325093ECC27}"/>
              </a:ext>
            </a:extLst>
          </p:cNvPr>
          <p:cNvGrpSpPr/>
          <p:nvPr/>
        </p:nvGrpSpPr>
        <p:grpSpPr>
          <a:xfrm>
            <a:off x="6725364" y="1203773"/>
            <a:ext cx="792088" cy="821544"/>
            <a:chOff x="1691680" y="1916832"/>
            <a:chExt cx="792088" cy="821544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E01FE0CE-23A6-40CE-80B2-9A04C4DEC0BC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6AEB41C-7F59-465E-A592-C5AB59DC1227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91CACB4-DBDB-41B5-8D10-C29FEFB37697}"/>
                </a:ext>
              </a:extLst>
            </p:cNvPr>
            <p:cNvCxnSpPr/>
            <p:nvPr/>
          </p:nvCxnSpPr>
          <p:spPr>
            <a:xfrm flipV="1">
              <a:off x="1986588" y="1946288"/>
              <a:ext cx="0" cy="792088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/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/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e 95">
            <a:extLst>
              <a:ext uri="{FF2B5EF4-FFF2-40B4-BE49-F238E27FC236}">
                <a16:creationId xmlns:a16="http://schemas.microsoft.com/office/drawing/2014/main" id="{E550E286-A2EE-45B1-BE47-1CDD9F44DE9B}"/>
              </a:ext>
            </a:extLst>
          </p:cNvPr>
          <p:cNvGrpSpPr/>
          <p:nvPr/>
        </p:nvGrpSpPr>
        <p:grpSpPr>
          <a:xfrm>
            <a:off x="6286354" y="1456747"/>
            <a:ext cx="132100" cy="129004"/>
            <a:chOff x="3275856" y="2276872"/>
            <a:chExt cx="132100" cy="129004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60E87B3-AFAB-447D-B33A-14A43F5202E2}"/>
                </a:ext>
              </a:extLst>
            </p:cNvPr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C7E1DCD4-5BED-4B19-A144-462AEB130F5A}"/>
                </a:ext>
              </a:extLst>
            </p:cNvPr>
            <p:cNvCxnSpPr>
              <a:stCxn id="97" idx="1"/>
              <a:endCxn id="97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EE5A3665-9948-4BD4-BBBF-44C60B232F9A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/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blipFill>
                <a:blip r:embed="rId11"/>
                <a:stretch>
                  <a:fillRect t="-2439" r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/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672BACAC-2ADB-469B-A43A-1A0F84BC3519}"/>
              </a:ext>
            </a:extLst>
          </p:cNvPr>
          <p:cNvSpPr/>
          <p:nvPr/>
        </p:nvSpPr>
        <p:spPr>
          <a:xfrm>
            <a:off x="5927606" y="275905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/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/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blipFill>
                <a:blip r:embed="rId14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E6801AB-C3E0-4A4F-B095-29E2197CC173}"/>
              </a:ext>
            </a:extLst>
          </p:cNvPr>
          <p:cNvCxnSpPr>
            <a:cxnSpLocks/>
          </p:cNvCxnSpPr>
          <p:nvPr/>
        </p:nvCxnSpPr>
        <p:spPr>
          <a:xfrm flipV="1">
            <a:off x="6732773" y="1826465"/>
            <a:ext cx="297808" cy="0"/>
          </a:xfrm>
          <a:prstGeom prst="line">
            <a:avLst/>
          </a:prstGeom>
          <a:ln w="38100"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/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blipFill>
                <a:blip r:embed="rId1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9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3913" r="-30081" b="-1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Affichage à l'écran (4:3)</PresentationFormat>
  <Paragraphs>146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38</cp:revision>
  <dcterms:created xsi:type="dcterms:W3CDTF">2018-04-17T08:48:04Z</dcterms:created>
  <dcterms:modified xsi:type="dcterms:W3CDTF">2023-10-05T19:09:17Z</dcterms:modified>
</cp:coreProperties>
</file>