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32" y="-2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BA9CB-96DF-46A7-0C9D-D97D2B6B5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23FD8AB-C686-EE20-E3A9-1C0EDBCFF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7C4B6B-C501-F306-0AF3-4F0CF93A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ACD-D542-4BF6-966A-0240ECB307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23396D-8D25-5943-4563-C688ECCC7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343699-1070-9884-9A2E-015C4636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905A-8F45-46FD-826D-C40B97579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65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E165C-CE0E-656F-1BE1-D58921BB6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6BC816-FD0C-C919-1DAD-11AE3C717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3433D7-5E31-3F3A-60D3-E2955870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ACD-D542-4BF6-966A-0240ECB307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B43C96-4241-3C7F-1829-947DB2F8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2AFA01-7A22-28E2-7F64-807DA66C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905A-8F45-46FD-826D-C40B97579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00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B086CAF-0398-63B2-729E-EDDEEADA8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FE3593-E46D-1774-2D9A-37945C500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3EAE00-6CFA-8BA3-CB35-A72E18027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ACD-D542-4BF6-966A-0240ECB307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484B29-2941-9685-422E-457C2C8F4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E68229A-CFD2-D548-2994-431A32054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905A-8F45-46FD-826D-C40B97579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782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B784A3-B112-792A-25C3-287CF8E3D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5C6139-7550-BE93-AA79-931E3B810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2C37C5-0B79-8215-FA2E-28A0C5A9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ACD-D542-4BF6-966A-0240ECB307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4964F3-0971-95C7-AFD5-9B9E60DE6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0F4D85-B8C3-2BEE-AFFC-F866BB394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905A-8F45-46FD-826D-C40B97579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61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218D58-6715-28A5-3B57-A227CEFA5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80B6CF-277B-2D9E-1EAE-DE13B8672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2146B7-8E8A-D0C3-9430-034E2AED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ACD-D542-4BF6-966A-0240ECB307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CA8385-115B-EA81-BBE7-4126FCF7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C7BF5E-703E-770B-0339-346F9C7B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905A-8F45-46FD-826D-C40B97579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01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68EA00-C675-4356-1B13-9AAAF44E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797EAF-A747-6F5B-3760-C194A261C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0EDBCC-EAC0-BBA6-0E48-4C913E23A4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1D7A064-9907-A8A5-D769-DCE27171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ACD-D542-4BF6-966A-0240ECB307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621BF1-0A59-9FFD-FEE5-01F1D0F02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A409B8-12A4-9EDC-DE18-D9280EB2A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905A-8F45-46FD-826D-C40B97579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612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C4159F-C3A4-1CB5-9AD6-D9F856B3A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AD1452-766D-E430-DF50-4BB0EE51E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BF89E9-843C-9C82-049C-5B7ADD78F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C72CEA7-DF72-630E-7020-64B5C6B94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D07CFA6-36EC-958B-5DA7-BA906DBA1A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4D1A6A4-88DC-8AA2-B781-0F2F8135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ACD-D542-4BF6-966A-0240ECB307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1F79061-E091-19DC-3F7C-42650B9A6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CDB6375-D496-F0D2-1D13-B5E8CFCDD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905A-8F45-46FD-826D-C40B97579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595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BB45E6-94DC-07BC-F4B7-669D8D4DB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DB34B5-EE7A-3C40-D6B0-8E6AD64DC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ACD-D542-4BF6-966A-0240ECB307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3B4B6E-3F84-145B-FD96-FE85B7EC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CB2861-190D-7A30-C031-B22ECF20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905A-8F45-46FD-826D-C40B97579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953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94DC59E-CA95-EC26-7B22-D41E7F049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ACD-D542-4BF6-966A-0240ECB307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B22FFFD-71AD-A1D5-7C9A-3DB96DAF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7D55A6-19AE-7D0D-242D-3922CFE4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905A-8F45-46FD-826D-C40B97579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69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0980E3-96D8-87AB-C57D-ECD58195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94E6BA-37F6-25F5-4107-B6076177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1E4016-BE47-DB4E-322B-25FC4700B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2B9C0CE-6EC9-FBB6-86F2-A70198A8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ACD-D542-4BF6-966A-0240ECB307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46C2F7-C23D-29C7-6963-5B226444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F1FBB4-3B06-450B-1CD0-D3B04334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905A-8F45-46FD-826D-C40B97579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5261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88FE2D-E2EE-5302-675F-854D06F6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EB9E416-49EE-134C-707F-CD9A72DF97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0787A7-0A56-E7EF-3DE2-C8CA15E1D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9C69F98-5585-6E9C-CB6A-B25CC2A5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7ACD-D542-4BF6-966A-0240ECB307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A4ED4E-6056-E0B9-7C7C-AC19F7353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D0FBE7-2423-AD57-67F8-2482BEF0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6905A-8F45-46FD-826D-C40B97579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423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8300356-D159-750E-48D1-65E4CD772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BB22BD-9E07-025D-2DF9-4C54CD328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56C979-60E4-D106-CCD2-1E42A52CFA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7ACD-D542-4BF6-966A-0240ECB30788}" type="datetimeFigureOut">
              <a:rPr lang="fr-FR" smtClean="0"/>
              <a:t>10/11/2023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217A9D-E0A4-2DC0-F741-DA4069DBC5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168309-7972-77C1-3521-5D3F0B245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6905A-8F45-46FD-826D-C40B975791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6247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3A5F60-BB27-76C5-EDC2-A282B9A740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ADE985-A096-7136-4281-D15ABBD846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49849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14AFC1C-DA48-1A3A-3441-91D814F4C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4510" y="-713367"/>
            <a:ext cx="4921840" cy="3899651"/>
          </a:xfrm>
          <a:prstGeom prst="rect">
            <a:avLst/>
          </a:prstGeom>
        </p:spPr>
      </p:pic>
      <p:grpSp>
        <p:nvGrpSpPr>
          <p:cNvPr id="34" name="Groupe 33">
            <a:extLst>
              <a:ext uri="{FF2B5EF4-FFF2-40B4-BE49-F238E27FC236}">
                <a16:creationId xmlns:a16="http://schemas.microsoft.com/office/drawing/2014/main" id="{09062BA7-8B03-0C52-9C79-5A1D527B5F33}"/>
              </a:ext>
            </a:extLst>
          </p:cNvPr>
          <p:cNvGrpSpPr/>
          <p:nvPr/>
        </p:nvGrpSpPr>
        <p:grpSpPr>
          <a:xfrm rot="20989946">
            <a:off x="4526579" y="2636970"/>
            <a:ext cx="5221191" cy="1465740"/>
            <a:chOff x="4524975" y="2681717"/>
            <a:chExt cx="5221191" cy="1465740"/>
          </a:xfrm>
        </p:grpSpPr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9FCC24E1-4CAE-ACE8-E962-7CD9D312A660}"/>
                </a:ext>
              </a:extLst>
            </p:cNvPr>
            <p:cNvCxnSpPr/>
            <p:nvPr/>
          </p:nvCxnSpPr>
          <p:spPr>
            <a:xfrm>
              <a:off x="4637314" y="4147457"/>
              <a:ext cx="1458686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A13FCFE-6A48-075F-C13A-6F41BB39369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0" cy="71845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79C5F351-2A7C-883F-A6DA-A50675BC7CB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9000"/>
              <a:ext cx="2884714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8B45AA03-B18F-B5BA-E4F8-5B7CC2D7F46F}"/>
                </a:ext>
              </a:extLst>
            </p:cNvPr>
            <p:cNvCxnSpPr>
              <a:cxnSpLocks/>
            </p:cNvCxnSpPr>
            <p:nvPr/>
          </p:nvCxnSpPr>
          <p:spPr>
            <a:xfrm>
              <a:off x="8980714" y="3429000"/>
              <a:ext cx="76545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09076422-36F2-7749-2B52-C93C40FD7E48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74329" y="3064443"/>
              <a:ext cx="765452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18B7F69A-D2FF-745B-5E7B-3432943A34FB}"/>
                </a:ext>
              </a:extLst>
            </p:cNvPr>
            <p:cNvSpPr/>
            <p:nvPr/>
          </p:nvSpPr>
          <p:spPr>
            <a:xfrm>
              <a:off x="4524975" y="2822059"/>
              <a:ext cx="1325400" cy="1325398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39FCA453-BF4A-BE23-5BDC-98D979D84824}"/>
                </a:ext>
              </a:extLst>
            </p:cNvPr>
            <p:cNvCxnSpPr>
              <a:cxnSpLocks/>
              <a:stCxn id="20" idx="4"/>
              <a:endCxn id="20" idx="0"/>
            </p:cNvCxnSpPr>
            <p:nvPr/>
          </p:nvCxnSpPr>
          <p:spPr>
            <a:xfrm flipV="1">
              <a:off x="5187675" y="2822059"/>
              <a:ext cx="0" cy="1325398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lgDash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F148E468-349D-BD0A-E35D-38F60ACAEB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2654" y="3433780"/>
              <a:ext cx="1183821" cy="0"/>
            </a:xfrm>
            <a:prstGeom prst="line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lgDashDot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1A79F219-FC57-F48D-32D8-3B46E5920860}"/>
                </a:ext>
              </a:extLst>
            </p:cNvPr>
            <p:cNvSpPr/>
            <p:nvPr/>
          </p:nvSpPr>
          <p:spPr>
            <a:xfrm>
              <a:off x="4831740" y="3046274"/>
              <a:ext cx="216000" cy="21600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DA43BE95-29F8-4F4D-DFDE-732F75663C37}"/>
                </a:ext>
              </a:extLst>
            </p:cNvPr>
            <p:cNvSpPr/>
            <p:nvPr/>
          </p:nvSpPr>
          <p:spPr>
            <a:xfrm>
              <a:off x="6705396" y="3321000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25A741AF-068F-2B63-648C-9E0569C195F1}"/>
              </a:ext>
            </a:extLst>
          </p:cNvPr>
          <p:cNvCxnSpPr>
            <a:cxnSpLocks/>
          </p:cNvCxnSpPr>
          <p:nvPr/>
        </p:nvCxnSpPr>
        <p:spPr>
          <a:xfrm flipH="1">
            <a:off x="7026283" y="3423946"/>
            <a:ext cx="1684382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9AE159E1-FDFC-9F44-5234-85DA6434F850}"/>
              </a:ext>
            </a:extLst>
          </p:cNvPr>
          <p:cNvGrpSpPr/>
          <p:nvPr/>
        </p:nvGrpSpPr>
        <p:grpSpPr>
          <a:xfrm>
            <a:off x="6671833" y="3549176"/>
            <a:ext cx="288000" cy="377098"/>
            <a:chOff x="8359635" y="4368800"/>
            <a:chExt cx="288000" cy="377098"/>
          </a:xfrm>
        </p:grpSpPr>
        <p:sp>
          <p:nvSpPr>
            <p:cNvPr id="39" name="Forme libre : forme 38">
              <a:extLst>
                <a:ext uri="{FF2B5EF4-FFF2-40B4-BE49-F238E27FC236}">
                  <a16:creationId xmlns:a16="http://schemas.microsoft.com/office/drawing/2014/main" id="{4F9CB886-EEC8-F2B1-B7AE-344D1B66B324}"/>
                </a:ext>
              </a:extLst>
            </p:cNvPr>
            <p:cNvSpPr/>
            <p:nvPr/>
          </p:nvSpPr>
          <p:spPr>
            <a:xfrm>
              <a:off x="8362811" y="4631539"/>
              <a:ext cx="284821" cy="114359"/>
            </a:xfrm>
            <a:custGeom>
              <a:avLst/>
              <a:gdLst>
                <a:gd name="connsiteX0" fmla="*/ 0 w 613833"/>
                <a:gd name="connsiteY0" fmla="*/ 0 h 124606"/>
                <a:gd name="connsiteX1" fmla="*/ 139700 w 613833"/>
                <a:gd name="connsiteY1" fmla="*/ 122767 h 124606"/>
                <a:gd name="connsiteX2" fmla="*/ 342900 w 613833"/>
                <a:gd name="connsiteY2" fmla="*/ 76200 h 124606"/>
                <a:gd name="connsiteX3" fmla="*/ 482600 w 613833"/>
                <a:gd name="connsiteY3" fmla="*/ 110067 h 124606"/>
                <a:gd name="connsiteX4" fmla="*/ 613833 w 613833"/>
                <a:gd name="connsiteY4" fmla="*/ 29634 h 124606"/>
                <a:gd name="connsiteX0" fmla="*/ 0 w 590147"/>
                <a:gd name="connsiteY0" fmla="*/ 0 h 124606"/>
                <a:gd name="connsiteX1" fmla="*/ 139700 w 590147"/>
                <a:gd name="connsiteY1" fmla="*/ 122767 h 124606"/>
                <a:gd name="connsiteX2" fmla="*/ 342900 w 590147"/>
                <a:gd name="connsiteY2" fmla="*/ 76200 h 124606"/>
                <a:gd name="connsiteX3" fmla="*/ 482600 w 590147"/>
                <a:gd name="connsiteY3" fmla="*/ 110067 h 124606"/>
                <a:gd name="connsiteX4" fmla="*/ 590147 w 590147"/>
                <a:gd name="connsiteY4" fmla="*/ 6503 h 124606"/>
                <a:gd name="connsiteX0" fmla="*/ 0 w 576613"/>
                <a:gd name="connsiteY0" fmla="*/ 0 h 132018"/>
                <a:gd name="connsiteX1" fmla="*/ 126166 w 576613"/>
                <a:gd name="connsiteY1" fmla="*/ 129884 h 132018"/>
                <a:gd name="connsiteX2" fmla="*/ 329366 w 576613"/>
                <a:gd name="connsiteY2" fmla="*/ 83317 h 132018"/>
                <a:gd name="connsiteX3" fmla="*/ 469066 w 576613"/>
                <a:gd name="connsiteY3" fmla="*/ 117184 h 132018"/>
                <a:gd name="connsiteX4" fmla="*/ 576613 w 576613"/>
                <a:gd name="connsiteY4" fmla="*/ 13620 h 132018"/>
                <a:gd name="connsiteX0" fmla="*/ 0 w 576613"/>
                <a:gd name="connsiteY0" fmla="*/ 0 h 132018"/>
                <a:gd name="connsiteX1" fmla="*/ 126166 w 576613"/>
                <a:gd name="connsiteY1" fmla="*/ 129884 h 132018"/>
                <a:gd name="connsiteX2" fmla="*/ 329366 w 576613"/>
                <a:gd name="connsiteY2" fmla="*/ 83317 h 132018"/>
                <a:gd name="connsiteX3" fmla="*/ 469066 w 576613"/>
                <a:gd name="connsiteY3" fmla="*/ 117184 h 132018"/>
                <a:gd name="connsiteX4" fmla="*/ 576613 w 576613"/>
                <a:gd name="connsiteY4" fmla="*/ 13620 h 132018"/>
                <a:gd name="connsiteX0" fmla="*/ 0 w 576613"/>
                <a:gd name="connsiteY0" fmla="*/ 0 h 132018"/>
                <a:gd name="connsiteX1" fmla="*/ 126166 w 576613"/>
                <a:gd name="connsiteY1" fmla="*/ 129884 h 132018"/>
                <a:gd name="connsiteX2" fmla="*/ 329366 w 576613"/>
                <a:gd name="connsiteY2" fmla="*/ 83317 h 132018"/>
                <a:gd name="connsiteX3" fmla="*/ 469066 w 576613"/>
                <a:gd name="connsiteY3" fmla="*/ 117184 h 132018"/>
                <a:gd name="connsiteX4" fmla="*/ 576613 w 576613"/>
                <a:gd name="connsiteY4" fmla="*/ 13620 h 13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13" h="132018">
                  <a:moveTo>
                    <a:pt x="0" y="0"/>
                  </a:moveTo>
                  <a:cubicBezTo>
                    <a:pt x="8215" y="76384"/>
                    <a:pt x="71272" y="115998"/>
                    <a:pt x="126166" y="129884"/>
                  </a:cubicBezTo>
                  <a:cubicBezTo>
                    <a:pt x="181060" y="143770"/>
                    <a:pt x="272216" y="85434"/>
                    <a:pt x="329366" y="83317"/>
                  </a:cubicBezTo>
                  <a:cubicBezTo>
                    <a:pt x="386516" y="81200"/>
                    <a:pt x="423911" y="124945"/>
                    <a:pt x="469066" y="117184"/>
                  </a:cubicBezTo>
                  <a:cubicBezTo>
                    <a:pt x="514221" y="109423"/>
                    <a:pt x="569939" y="62410"/>
                    <a:pt x="576613" y="1362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6" name="Connecteur droit 35">
              <a:extLst>
                <a:ext uri="{FF2B5EF4-FFF2-40B4-BE49-F238E27FC236}">
                  <a16:creationId xmlns:a16="http://schemas.microsoft.com/office/drawing/2014/main" id="{95A4A1CA-CA06-3C94-F84D-E172A88E5671}"/>
                </a:ext>
              </a:extLst>
            </p:cNvPr>
            <p:cNvCxnSpPr>
              <a:cxnSpLocks/>
            </p:cNvCxnSpPr>
            <p:nvPr/>
          </p:nvCxnSpPr>
          <p:spPr>
            <a:xfrm>
              <a:off x="8503635" y="4368800"/>
              <a:ext cx="0" cy="265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26E77F8F-57F8-41C1-3594-95B6B25109C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503635" y="4490713"/>
              <a:ext cx="0" cy="28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1B4A765-77D5-826C-1237-B47711435A5E}"/>
              </a:ext>
            </a:extLst>
          </p:cNvPr>
          <p:cNvCxnSpPr>
            <a:cxnSpLocks/>
            <a:stCxn id="31" idx="1"/>
          </p:cNvCxnSpPr>
          <p:nvPr/>
        </p:nvCxnSpPr>
        <p:spPr>
          <a:xfrm flipH="1" flipV="1">
            <a:off x="3682320" y="2642052"/>
            <a:ext cx="1158905" cy="797500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4530822-C7E5-607D-F49A-4A92CF295CB5}"/>
              </a:ext>
            </a:extLst>
          </p:cNvPr>
          <p:cNvCxnSpPr>
            <a:cxnSpLocks/>
          </p:cNvCxnSpPr>
          <p:nvPr/>
        </p:nvCxnSpPr>
        <p:spPr>
          <a:xfrm flipH="1">
            <a:off x="3689819" y="2013860"/>
            <a:ext cx="464231" cy="674605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E7C5F36-9E02-B8FA-2EE4-587FD9FD4268}"/>
              </a:ext>
            </a:extLst>
          </p:cNvPr>
          <p:cNvGrpSpPr/>
          <p:nvPr/>
        </p:nvGrpSpPr>
        <p:grpSpPr>
          <a:xfrm rot="10800000">
            <a:off x="4797258" y="2654948"/>
            <a:ext cx="288000" cy="737076"/>
            <a:chOff x="8359635" y="4008822"/>
            <a:chExt cx="288000" cy="737076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B6FC6C2B-E66B-A03E-FD9C-1E3B872F708D}"/>
                </a:ext>
              </a:extLst>
            </p:cNvPr>
            <p:cNvSpPr/>
            <p:nvPr/>
          </p:nvSpPr>
          <p:spPr>
            <a:xfrm>
              <a:off x="8362811" y="4631539"/>
              <a:ext cx="284821" cy="114359"/>
            </a:xfrm>
            <a:custGeom>
              <a:avLst/>
              <a:gdLst>
                <a:gd name="connsiteX0" fmla="*/ 0 w 613833"/>
                <a:gd name="connsiteY0" fmla="*/ 0 h 124606"/>
                <a:gd name="connsiteX1" fmla="*/ 139700 w 613833"/>
                <a:gd name="connsiteY1" fmla="*/ 122767 h 124606"/>
                <a:gd name="connsiteX2" fmla="*/ 342900 w 613833"/>
                <a:gd name="connsiteY2" fmla="*/ 76200 h 124606"/>
                <a:gd name="connsiteX3" fmla="*/ 482600 w 613833"/>
                <a:gd name="connsiteY3" fmla="*/ 110067 h 124606"/>
                <a:gd name="connsiteX4" fmla="*/ 613833 w 613833"/>
                <a:gd name="connsiteY4" fmla="*/ 29634 h 124606"/>
                <a:gd name="connsiteX0" fmla="*/ 0 w 590147"/>
                <a:gd name="connsiteY0" fmla="*/ 0 h 124606"/>
                <a:gd name="connsiteX1" fmla="*/ 139700 w 590147"/>
                <a:gd name="connsiteY1" fmla="*/ 122767 h 124606"/>
                <a:gd name="connsiteX2" fmla="*/ 342900 w 590147"/>
                <a:gd name="connsiteY2" fmla="*/ 76200 h 124606"/>
                <a:gd name="connsiteX3" fmla="*/ 482600 w 590147"/>
                <a:gd name="connsiteY3" fmla="*/ 110067 h 124606"/>
                <a:gd name="connsiteX4" fmla="*/ 590147 w 590147"/>
                <a:gd name="connsiteY4" fmla="*/ 6503 h 124606"/>
                <a:gd name="connsiteX0" fmla="*/ 0 w 576613"/>
                <a:gd name="connsiteY0" fmla="*/ 0 h 132018"/>
                <a:gd name="connsiteX1" fmla="*/ 126166 w 576613"/>
                <a:gd name="connsiteY1" fmla="*/ 129884 h 132018"/>
                <a:gd name="connsiteX2" fmla="*/ 329366 w 576613"/>
                <a:gd name="connsiteY2" fmla="*/ 83317 h 132018"/>
                <a:gd name="connsiteX3" fmla="*/ 469066 w 576613"/>
                <a:gd name="connsiteY3" fmla="*/ 117184 h 132018"/>
                <a:gd name="connsiteX4" fmla="*/ 576613 w 576613"/>
                <a:gd name="connsiteY4" fmla="*/ 13620 h 132018"/>
                <a:gd name="connsiteX0" fmla="*/ 0 w 576613"/>
                <a:gd name="connsiteY0" fmla="*/ 0 h 132018"/>
                <a:gd name="connsiteX1" fmla="*/ 126166 w 576613"/>
                <a:gd name="connsiteY1" fmla="*/ 129884 h 132018"/>
                <a:gd name="connsiteX2" fmla="*/ 329366 w 576613"/>
                <a:gd name="connsiteY2" fmla="*/ 83317 h 132018"/>
                <a:gd name="connsiteX3" fmla="*/ 469066 w 576613"/>
                <a:gd name="connsiteY3" fmla="*/ 117184 h 132018"/>
                <a:gd name="connsiteX4" fmla="*/ 576613 w 576613"/>
                <a:gd name="connsiteY4" fmla="*/ 13620 h 132018"/>
                <a:gd name="connsiteX0" fmla="*/ 0 w 576613"/>
                <a:gd name="connsiteY0" fmla="*/ 0 h 132018"/>
                <a:gd name="connsiteX1" fmla="*/ 126166 w 576613"/>
                <a:gd name="connsiteY1" fmla="*/ 129884 h 132018"/>
                <a:gd name="connsiteX2" fmla="*/ 329366 w 576613"/>
                <a:gd name="connsiteY2" fmla="*/ 83317 h 132018"/>
                <a:gd name="connsiteX3" fmla="*/ 469066 w 576613"/>
                <a:gd name="connsiteY3" fmla="*/ 117184 h 132018"/>
                <a:gd name="connsiteX4" fmla="*/ 576613 w 576613"/>
                <a:gd name="connsiteY4" fmla="*/ 13620 h 13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13" h="132018">
                  <a:moveTo>
                    <a:pt x="0" y="0"/>
                  </a:moveTo>
                  <a:cubicBezTo>
                    <a:pt x="8215" y="76384"/>
                    <a:pt x="71272" y="115998"/>
                    <a:pt x="126166" y="129884"/>
                  </a:cubicBezTo>
                  <a:cubicBezTo>
                    <a:pt x="181060" y="143770"/>
                    <a:pt x="272216" y="85434"/>
                    <a:pt x="329366" y="83317"/>
                  </a:cubicBezTo>
                  <a:cubicBezTo>
                    <a:pt x="386516" y="81200"/>
                    <a:pt x="423911" y="124945"/>
                    <a:pt x="469066" y="117184"/>
                  </a:cubicBezTo>
                  <a:cubicBezTo>
                    <a:pt x="514221" y="109423"/>
                    <a:pt x="569939" y="62410"/>
                    <a:pt x="576613" y="1362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5" name="Connecteur droit 14">
              <a:extLst>
                <a:ext uri="{FF2B5EF4-FFF2-40B4-BE49-F238E27FC236}">
                  <a16:creationId xmlns:a16="http://schemas.microsoft.com/office/drawing/2014/main" id="{35176896-8832-42AD-C3A5-97EFA7204B7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505752" y="4008822"/>
              <a:ext cx="1587" cy="6216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AF762202-3447-09E0-4A8C-A53C62B096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503635" y="4490713"/>
              <a:ext cx="0" cy="28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4504DF6E-453C-B55C-2508-03FE2031A48B}"/>
              </a:ext>
            </a:extLst>
          </p:cNvPr>
          <p:cNvGrpSpPr/>
          <p:nvPr/>
        </p:nvGrpSpPr>
        <p:grpSpPr>
          <a:xfrm rot="16200000">
            <a:off x="8435296" y="1923628"/>
            <a:ext cx="288000" cy="377098"/>
            <a:chOff x="8359635" y="4368800"/>
            <a:chExt cx="288000" cy="377098"/>
          </a:xfrm>
        </p:grpSpPr>
        <p:sp>
          <p:nvSpPr>
            <p:cNvPr id="35" name="Forme libre : forme 34">
              <a:extLst>
                <a:ext uri="{FF2B5EF4-FFF2-40B4-BE49-F238E27FC236}">
                  <a16:creationId xmlns:a16="http://schemas.microsoft.com/office/drawing/2014/main" id="{892A1539-9A13-C122-FD6A-F9581BC7FF6E}"/>
                </a:ext>
              </a:extLst>
            </p:cNvPr>
            <p:cNvSpPr/>
            <p:nvPr/>
          </p:nvSpPr>
          <p:spPr>
            <a:xfrm>
              <a:off x="8362811" y="4631539"/>
              <a:ext cx="284821" cy="114359"/>
            </a:xfrm>
            <a:custGeom>
              <a:avLst/>
              <a:gdLst>
                <a:gd name="connsiteX0" fmla="*/ 0 w 613833"/>
                <a:gd name="connsiteY0" fmla="*/ 0 h 124606"/>
                <a:gd name="connsiteX1" fmla="*/ 139700 w 613833"/>
                <a:gd name="connsiteY1" fmla="*/ 122767 h 124606"/>
                <a:gd name="connsiteX2" fmla="*/ 342900 w 613833"/>
                <a:gd name="connsiteY2" fmla="*/ 76200 h 124606"/>
                <a:gd name="connsiteX3" fmla="*/ 482600 w 613833"/>
                <a:gd name="connsiteY3" fmla="*/ 110067 h 124606"/>
                <a:gd name="connsiteX4" fmla="*/ 613833 w 613833"/>
                <a:gd name="connsiteY4" fmla="*/ 29634 h 124606"/>
                <a:gd name="connsiteX0" fmla="*/ 0 w 590147"/>
                <a:gd name="connsiteY0" fmla="*/ 0 h 124606"/>
                <a:gd name="connsiteX1" fmla="*/ 139700 w 590147"/>
                <a:gd name="connsiteY1" fmla="*/ 122767 h 124606"/>
                <a:gd name="connsiteX2" fmla="*/ 342900 w 590147"/>
                <a:gd name="connsiteY2" fmla="*/ 76200 h 124606"/>
                <a:gd name="connsiteX3" fmla="*/ 482600 w 590147"/>
                <a:gd name="connsiteY3" fmla="*/ 110067 h 124606"/>
                <a:gd name="connsiteX4" fmla="*/ 590147 w 590147"/>
                <a:gd name="connsiteY4" fmla="*/ 6503 h 124606"/>
                <a:gd name="connsiteX0" fmla="*/ 0 w 576613"/>
                <a:gd name="connsiteY0" fmla="*/ 0 h 132018"/>
                <a:gd name="connsiteX1" fmla="*/ 126166 w 576613"/>
                <a:gd name="connsiteY1" fmla="*/ 129884 h 132018"/>
                <a:gd name="connsiteX2" fmla="*/ 329366 w 576613"/>
                <a:gd name="connsiteY2" fmla="*/ 83317 h 132018"/>
                <a:gd name="connsiteX3" fmla="*/ 469066 w 576613"/>
                <a:gd name="connsiteY3" fmla="*/ 117184 h 132018"/>
                <a:gd name="connsiteX4" fmla="*/ 576613 w 576613"/>
                <a:gd name="connsiteY4" fmla="*/ 13620 h 132018"/>
                <a:gd name="connsiteX0" fmla="*/ 0 w 576613"/>
                <a:gd name="connsiteY0" fmla="*/ 0 h 132018"/>
                <a:gd name="connsiteX1" fmla="*/ 126166 w 576613"/>
                <a:gd name="connsiteY1" fmla="*/ 129884 h 132018"/>
                <a:gd name="connsiteX2" fmla="*/ 329366 w 576613"/>
                <a:gd name="connsiteY2" fmla="*/ 83317 h 132018"/>
                <a:gd name="connsiteX3" fmla="*/ 469066 w 576613"/>
                <a:gd name="connsiteY3" fmla="*/ 117184 h 132018"/>
                <a:gd name="connsiteX4" fmla="*/ 576613 w 576613"/>
                <a:gd name="connsiteY4" fmla="*/ 13620 h 132018"/>
                <a:gd name="connsiteX0" fmla="*/ 0 w 576613"/>
                <a:gd name="connsiteY0" fmla="*/ 0 h 132018"/>
                <a:gd name="connsiteX1" fmla="*/ 126166 w 576613"/>
                <a:gd name="connsiteY1" fmla="*/ 129884 h 132018"/>
                <a:gd name="connsiteX2" fmla="*/ 329366 w 576613"/>
                <a:gd name="connsiteY2" fmla="*/ 83317 h 132018"/>
                <a:gd name="connsiteX3" fmla="*/ 469066 w 576613"/>
                <a:gd name="connsiteY3" fmla="*/ 117184 h 132018"/>
                <a:gd name="connsiteX4" fmla="*/ 576613 w 576613"/>
                <a:gd name="connsiteY4" fmla="*/ 13620 h 132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6613" h="132018">
                  <a:moveTo>
                    <a:pt x="0" y="0"/>
                  </a:moveTo>
                  <a:cubicBezTo>
                    <a:pt x="8215" y="76384"/>
                    <a:pt x="71272" y="115998"/>
                    <a:pt x="126166" y="129884"/>
                  </a:cubicBezTo>
                  <a:cubicBezTo>
                    <a:pt x="181060" y="143770"/>
                    <a:pt x="272216" y="85434"/>
                    <a:pt x="329366" y="83317"/>
                  </a:cubicBezTo>
                  <a:cubicBezTo>
                    <a:pt x="386516" y="81200"/>
                    <a:pt x="423911" y="124945"/>
                    <a:pt x="469066" y="117184"/>
                  </a:cubicBezTo>
                  <a:cubicBezTo>
                    <a:pt x="514221" y="109423"/>
                    <a:pt x="569939" y="62410"/>
                    <a:pt x="576613" y="1362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DD79A0A5-9F96-892F-3A01-452197F336F1}"/>
                </a:ext>
              </a:extLst>
            </p:cNvPr>
            <p:cNvCxnSpPr>
              <a:cxnSpLocks/>
            </p:cNvCxnSpPr>
            <p:nvPr/>
          </p:nvCxnSpPr>
          <p:spPr>
            <a:xfrm>
              <a:off x="8503635" y="4368800"/>
              <a:ext cx="0" cy="26591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0F834E0B-CBDF-2EB7-8423-1944D8FD37E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503635" y="4490713"/>
              <a:ext cx="0" cy="288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5301E16B-E4A9-D7B7-1262-5C2744CDF0FB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8282747" y="1348496"/>
            <a:ext cx="0" cy="5476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88891AD4-B3D8-777D-F597-C5B2BFFB5253}"/>
              </a:ext>
            </a:extLst>
          </p:cNvPr>
          <p:cNvCxnSpPr>
            <a:cxnSpLocks/>
          </p:cNvCxnSpPr>
          <p:nvPr/>
        </p:nvCxnSpPr>
        <p:spPr>
          <a:xfrm flipV="1">
            <a:off x="8282747" y="2328177"/>
            <a:ext cx="0" cy="828834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DEF9B971-EC0E-517F-3313-DEE35A07BD3B}"/>
              </a:ext>
            </a:extLst>
          </p:cNvPr>
          <p:cNvSpPr/>
          <p:nvPr/>
        </p:nvSpPr>
        <p:spPr>
          <a:xfrm rot="10800000">
            <a:off x="8082088" y="2925798"/>
            <a:ext cx="391158" cy="231213"/>
          </a:xfrm>
          <a:prstGeom prst="arc">
            <a:avLst>
              <a:gd name="adj1" fmla="val 10924492"/>
              <a:gd name="adj2" fmla="val 0"/>
            </a:avLst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E861A2-2AD9-422C-B976-104E34D9EDA0}"/>
              </a:ext>
            </a:extLst>
          </p:cNvPr>
          <p:cNvSpPr/>
          <p:nvPr/>
        </p:nvSpPr>
        <p:spPr>
          <a:xfrm>
            <a:off x="8174747" y="1896177"/>
            <a:ext cx="216000" cy="432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31F23DB-4F96-37A4-0E42-266DAF87D13C}"/>
              </a:ext>
            </a:extLst>
          </p:cNvPr>
          <p:cNvSpPr/>
          <p:nvPr/>
        </p:nvSpPr>
        <p:spPr>
          <a:xfrm>
            <a:off x="7901936" y="847851"/>
            <a:ext cx="774045" cy="5476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ED59F060-0F87-0203-96BD-3080EEE1C905}"/>
                  </a:ext>
                </a:extLst>
              </p:cNvPr>
              <p:cNvSpPr txBox="1"/>
              <p:nvPr/>
            </p:nvSpPr>
            <p:spPr>
              <a:xfrm>
                <a:off x="4632059" y="4431344"/>
                <a:ext cx="142694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ED59F060-0F87-0203-96BD-3080EEE1C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059" y="4431344"/>
                <a:ext cx="1426945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5703D11-193D-5E10-E2AF-BF991AEF1890}"/>
                  </a:ext>
                </a:extLst>
              </p:cNvPr>
              <p:cNvSpPr txBox="1"/>
              <p:nvPr/>
            </p:nvSpPr>
            <p:spPr>
              <a:xfrm>
                <a:off x="7762126" y="958691"/>
                <a:ext cx="142694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B5703D11-193D-5E10-E2AF-BF991AEF18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126" y="958691"/>
                <a:ext cx="1426945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E824A00-0EAD-787C-57C5-C0C419EBCFFE}"/>
                  </a:ext>
                </a:extLst>
              </p:cNvPr>
              <p:cNvSpPr txBox="1"/>
              <p:nvPr/>
            </p:nvSpPr>
            <p:spPr>
              <a:xfrm>
                <a:off x="7520504" y="3419734"/>
                <a:ext cx="142694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5E824A00-0EAD-787C-57C5-C0C419EBC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504" y="3419734"/>
                <a:ext cx="1426945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11BE937F-CF34-0F10-0183-A0B99EA18F46}"/>
              </a:ext>
            </a:extLst>
          </p:cNvPr>
          <p:cNvCxnSpPr>
            <a:cxnSpLocks/>
          </p:cNvCxnSpPr>
          <p:nvPr/>
        </p:nvCxnSpPr>
        <p:spPr>
          <a:xfrm>
            <a:off x="8266491" y="3198737"/>
            <a:ext cx="0" cy="34694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ED9CD597-3001-D6B2-3515-9E9BC06A5ACF}"/>
                  </a:ext>
                </a:extLst>
              </p:cNvPr>
              <p:cNvSpPr txBox="1"/>
              <p:nvPr/>
            </p:nvSpPr>
            <p:spPr>
              <a:xfrm>
                <a:off x="7759773" y="3072681"/>
                <a:ext cx="142694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ED9CD597-3001-D6B2-3515-9E9BC06A5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9773" y="3072681"/>
                <a:ext cx="1426945" cy="338554"/>
              </a:xfrm>
              <a:prstGeom prst="rect">
                <a:avLst/>
              </a:prstGeom>
              <a:blipFill>
                <a:blip r:embed="rId6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1332FA33-5D06-270B-5191-C6717A372AAE}"/>
              </a:ext>
            </a:extLst>
          </p:cNvPr>
          <p:cNvCxnSpPr>
            <a:cxnSpLocks/>
          </p:cNvCxnSpPr>
          <p:nvPr/>
        </p:nvCxnSpPr>
        <p:spPr>
          <a:xfrm flipH="1">
            <a:off x="8174747" y="1121689"/>
            <a:ext cx="170481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15FA1E6A-18FD-0386-0379-C5C4B3FBD01D}"/>
              </a:ext>
            </a:extLst>
          </p:cNvPr>
          <p:cNvCxnSpPr>
            <a:cxnSpLocks/>
          </p:cNvCxnSpPr>
          <p:nvPr/>
        </p:nvCxnSpPr>
        <p:spPr>
          <a:xfrm>
            <a:off x="8288959" y="1032933"/>
            <a:ext cx="0" cy="169334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  <a:prstDash val="lgDashDot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F35E0E16-96F7-BF22-FBA1-02D42B41CF99}"/>
                  </a:ext>
                </a:extLst>
              </p:cNvPr>
              <p:cNvSpPr txBox="1"/>
              <p:nvPr/>
            </p:nvSpPr>
            <p:spPr>
              <a:xfrm>
                <a:off x="6254771" y="3148009"/>
                <a:ext cx="142694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F35E0E16-96F7-BF22-FBA1-02D42B41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4771" y="3148009"/>
                <a:ext cx="142694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91778052-DD2B-9FAE-A4C5-7C9AE5AAEA85}"/>
                  </a:ext>
                </a:extLst>
              </p:cNvPr>
              <p:cNvSpPr txBox="1"/>
              <p:nvPr/>
            </p:nvSpPr>
            <p:spPr>
              <a:xfrm>
                <a:off x="4013733" y="3450273"/>
                <a:ext cx="142694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91778052-DD2B-9FAE-A4C5-7C9AE5AAEA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733" y="3450273"/>
                <a:ext cx="1426945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81B64864-37E9-92FC-E71F-2866DAA9B0F6}"/>
                  </a:ext>
                </a:extLst>
              </p:cNvPr>
              <p:cNvSpPr txBox="1"/>
              <p:nvPr/>
            </p:nvSpPr>
            <p:spPr>
              <a:xfrm>
                <a:off x="4396045" y="3778590"/>
                <a:ext cx="142694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81B64864-37E9-92FC-E71F-2866DAA9B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045" y="3778590"/>
                <a:ext cx="1426945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EACEC8F0-A8AF-725D-3C3F-6B170FD5E921}"/>
                  </a:ext>
                </a:extLst>
              </p:cNvPr>
              <p:cNvSpPr txBox="1"/>
              <p:nvPr/>
            </p:nvSpPr>
            <p:spPr>
              <a:xfrm>
                <a:off x="2961437" y="2699186"/>
                <a:ext cx="142694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EACEC8F0-A8AF-725D-3C3F-6B170FD5E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437" y="2699186"/>
                <a:ext cx="1426945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AC0A7C1B-90AD-ADAF-7B57-255F960D09AA}"/>
              </a:ext>
            </a:extLst>
          </p:cNvPr>
          <p:cNvCxnSpPr>
            <a:cxnSpLocks/>
          </p:cNvCxnSpPr>
          <p:nvPr/>
        </p:nvCxnSpPr>
        <p:spPr>
          <a:xfrm flipV="1">
            <a:off x="8282747" y="405389"/>
            <a:ext cx="0" cy="730674"/>
          </a:xfrm>
          <a:prstGeom prst="line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FF0000"/>
            </a:solidFill>
            <a:headEnd type="stealth" w="med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0502179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Grand écran</PresentationFormat>
  <Paragraphs>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2023-11-09T12:27:32Z</dcterms:created>
  <dcterms:modified xsi:type="dcterms:W3CDTF">2023-11-10T21:20:11Z</dcterms:modified>
</cp:coreProperties>
</file>