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7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84" autoAdjust="0"/>
  </p:normalViewPr>
  <p:slideViewPr>
    <p:cSldViewPr>
      <p:cViewPr>
        <p:scale>
          <a:sx n="100" d="100"/>
          <a:sy n="100" d="100"/>
        </p:scale>
        <p:origin x="-130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7BA71-B846-4725-9733-44CF997FE375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F3E7C8-9289-40BF-9B14-B9B1AE5AE8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F3E7C8-9289-40BF-9B14-B9B1AE5AE80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09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872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30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654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24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0865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07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2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63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8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74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204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67AA-1165-4D19-A520-0AAEBAFEBFEE}" type="datetimeFigureOut">
              <a:rPr lang="fr-FR" smtClean="0"/>
              <a:t>13/10/2017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B6720-A0B7-4222-B3BC-40384A5698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04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8" Type="http://schemas.openxmlformats.org/officeDocument/2006/relationships/image" Target="../media/image18.png"/><Relationship Id="rId3" Type="http://schemas.openxmlformats.org/officeDocument/2006/relationships/image" Target="../media/image211.png"/><Relationship Id="rId21" Type="http://schemas.openxmlformats.org/officeDocument/2006/relationships/image" Target="../media/image21.png"/><Relationship Id="rId7" Type="http://schemas.openxmlformats.org/officeDocument/2006/relationships/image" Target="../media/image15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1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100.png"/><Relationship Id="rId24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23.png"/><Relationship Id="rId19" Type="http://schemas.openxmlformats.org/officeDocument/2006/relationships/image" Target="../media/image19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Relationship Id="rId22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26" Type="http://schemas.openxmlformats.org/officeDocument/2006/relationships/image" Target="../media/image39.png"/><Relationship Id="rId3" Type="http://schemas.openxmlformats.org/officeDocument/2006/relationships/image" Target="../media/image160.png"/><Relationship Id="rId21" Type="http://schemas.openxmlformats.org/officeDocument/2006/relationships/image" Target="../media/image34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5" Type="http://schemas.openxmlformats.org/officeDocument/2006/relationships/image" Target="../media/image38.png"/><Relationship Id="rId2" Type="http://schemas.openxmlformats.org/officeDocument/2006/relationships/image" Target="../media/image150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0.png"/><Relationship Id="rId24" Type="http://schemas.openxmlformats.org/officeDocument/2006/relationships/image" Target="../media/image37.png"/><Relationship Id="rId5" Type="http://schemas.openxmlformats.org/officeDocument/2006/relationships/image" Target="../media/image180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0.png"/><Relationship Id="rId19" Type="http://schemas.openxmlformats.org/officeDocument/2006/relationships/image" Target="../media/image32.png"/><Relationship Id="rId4" Type="http://schemas.openxmlformats.org/officeDocument/2006/relationships/image" Target="../media/image170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3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8.png"/><Relationship Id="rId7" Type="http://schemas.openxmlformats.org/officeDocument/2006/relationships/image" Target="../media/image35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1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36" r="20714"/>
          <a:stretch/>
        </p:blipFill>
        <p:spPr bwMode="auto">
          <a:xfrm>
            <a:off x="3052763" y="3588443"/>
            <a:ext cx="1957227" cy="155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770" y="5229200"/>
            <a:ext cx="1573212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Arc 35"/>
          <p:cNvSpPr/>
          <p:nvPr/>
        </p:nvSpPr>
        <p:spPr>
          <a:xfrm>
            <a:off x="3131840" y="5650218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24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427038"/>
            <a:ext cx="4819650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Ellipse 3"/>
          <p:cNvSpPr/>
          <p:nvPr/>
        </p:nvSpPr>
        <p:spPr>
          <a:xfrm>
            <a:off x="5652120" y="1124744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/>
          <p:cNvSpPr/>
          <p:nvPr/>
        </p:nvSpPr>
        <p:spPr>
          <a:xfrm>
            <a:off x="2411760" y="357301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/>
          <p:cNvSpPr/>
          <p:nvPr/>
        </p:nvSpPr>
        <p:spPr>
          <a:xfrm>
            <a:off x="2627784" y="2110296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/>
          <p:cNvSpPr/>
          <p:nvPr/>
        </p:nvSpPr>
        <p:spPr>
          <a:xfrm>
            <a:off x="4427984" y="1556792"/>
            <a:ext cx="72008" cy="7200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540" y="1124744"/>
                <a:ext cx="385682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80" y="1737814"/>
                <a:ext cx="39607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991" y="548680"/>
                <a:ext cx="48494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789040"/>
                <a:ext cx="490262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988" y="2276872"/>
                <a:ext cx="451277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443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/>
          <p:cNvGrpSpPr/>
          <p:nvPr/>
        </p:nvGrpSpPr>
        <p:grpSpPr>
          <a:xfrm rot="10800000">
            <a:off x="2876342" y="764705"/>
            <a:ext cx="3408357" cy="3951221"/>
            <a:chOff x="3488241" y="602264"/>
            <a:chExt cx="3408357" cy="3951221"/>
          </a:xfrm>
        </p:grpSpPr>
        <p:grpSp>
          <p:nvGrpSpPr>
            <p:cNvPr id="10" name="Groupe 9"/>
            <p:cNvGrpSpPr/>
            <p:nvPr/>
          </p:nvGrpSpPr>
          <p:grpSpPr>
            <a:xfrm>
              <a:off x="3488241" y="602264"/>
              <a:ext cx="1083759" cy="1608700"/>
              <a:chOff x="-354345" y="-137803"/>
              <a:chExt cx="1556896" cy="2311008"/>
            </a:xfrm>
          </p:grpSpPr>
          <p:grpSp>
            <p:nvGrpSpPr>
              <p:cNvPr id="11" name="Groupe 10"/>
              <p:cNvGrpSpPr/>
              <p:nvPr/>
            </p:nvGrpSpPr>
            <p:grpSpPr>
              <a:xfrm>
                <a:off x="-354345" y="-137803"/>
                <a:ext cx="1319127" cy="2303190"/>
                <a:chOff x="462501" y="577856"/>
                <a:chExt cx="1319127" cy="2303190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7" name="ZoneTexte 16"/>
                <p:cNvSpPr txBox="1"/>
                <p:nvPr/>
              </p:nvSpPr>
              <p:spPr>
                <a:xfrm rot="10800000">
                  <a:off x="462501" y="577856"/>
                  <a:ext cx="806010" cy="5968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b="1" dirty="0" smtClean="0">
                      <a:solidFill>
                        <a:srgbClr val="FF0000"/>
                      </a:solidFill>
                    </a:rPr>
                    <a:t>Lame (8)</a:t>
                  </a:r>
                  <a:endParaRPr lang="fr-FR" sz="1400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2" name="Groupe 11"/>
              <p:cNvGrpSpPr/>
              <p:nvPr/>
            </p:nvGrpSpPr>
            <p:grpSpPr>
              <a:xfrm>
                <a:off x="64662" y="1806296"/>
                <a:ext cx="1137889" cy="366909"/>
                <a:chOff x="881508" y="2521955"/>
                <a:chExt cx="1137889" cy="366909"/>
              </a:xfrm>
            </p:grpSpPr>
            <p:cxnSp>
              <p:nvCxnSpPr>
                <p:cNvPr id="13" name="Connecteur droit 12"/>
                <p:cNvCxnSpPr/>
                <p:nvPr/>
              </p:nvCxnSpPr>
              <p:spPr>
                <a:xfrm flipH="1">
                  <a:off x="881508" y="2702566"/>
                  <a:ext cx="1137889" cy="0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Connecteur droit 13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Connecteur droit 14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" name="Groupe 17"/>
            <p:cNvGrpSpPr/>
            <p:nvPr/>
          </p:nvGrpSpPr>
          <p:grpSpPr>
            <a:xfrm rot="5400000">
              <a:off x="4285357" y="475287"/>
              <a:ext cx="1190857" cy="1769693"/>
              <a:chOff x="604097" y="1126503"/>
              <a:chExt cx="1190857" cy="1769693"/>
            </a:xfrm>
          </p:grpSpPr>
          <p:cxnSp>
            <p:nvCxnSpPr>
              <p:cNvPr id="20" name="Connecteur droit 19"/>
              <p:cNvCxnSpPr/>
              <p:nvPr/>
            </p:nvCxnSpPr>
            <p:spPr>
              <a:xfrm rot="16200000" flipV="1">
                <a:off x="1199525" y="2163676"/>
                <a:ext cx="1" cy="119085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e 18"/>
              <p:cNvGrpSpPr/>
              <p:nvPr/>
            </p:nvGrpSpPr>
            <p:grpSpPr>
              <a:xfrm>
                <a:off x="953236" y="1126503"/>
                <a:ext cx="560634" cy="1769693"/>
                <a:chOff x="953236" y="1126503"/>
                <a:chExt cx="560634" cy="1769693"/>
              </a:xfrm>
            </p:grpSpPr>
            <p:cxnSp>
              <p:nvCxnSpPr>
                <p:cNvPr id="22" name="Connecteur droit 21"/>
                <p:cNvCxnSpPr/>
                <p:nvPr/>
              </p:nvCxnSpPr>
              <p:spPr>
                <a:xfrm rot="16200000">
                  <a:off x="479313" y="1874260"/>
                  <a:ext cx="1495513" cy="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Rectangle 20"/>
                <p:cNvSpPr/>
                <p:nvPr/>
              </p:nvSpPr>
              <p:spPr>
                <a:xfrm>
                  <a:off x="953236" y="2622016"/>
                  <a:ext cx="560634" cy="2741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</p:grpSp>
        <p:grpSp>
          <p:nvGrpSpPr>
            <p:cNvPr id="23" name="Groupe 22"/>
            <p:cNvGrpSpPr/>
            <p:nvPr/>
          </p:nvGrpSpPr>
          <p:grpSpPr>
            <a:xfrm>
              <a:off x="3779912" y="2380317"/>
              <a:ext cx="1127838" cy="1309336"/>
              <a:chOff x="64662" y="292255"/>
              <a:chExt cx="1620217" cy="1880950"/>
            </a:xfrm>
          </p:grpSpPr>
          <p:grpSp>
            <p:nvGrpSpPr>
              <p:cNvPr id="24" name="Groupe 23"/>
              <p:cNvGrpSpPr/>
              <p:nvPr/>
            </p:nvGrpSpPr>
            <p:grpSpPr>
              <a:xfrm>
                <a:off x="244686" y="292255"/>
                <a:ext cx="1431221" cy="1873132"/>
                <a:chOff x="1061532" y="1007914"/>
                <a:chExt cx="1431221" cy="1873132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30" name="Connecteur droit 29"/>
                <p:cNvCxnSpPr/>
                <p:nvPr/>
              </p:nvCxnSpPr>
              <p:spPr>
                <a:xfrm flipH="1">
                  <a:off x="1379545" y="1007914"/>
                  <a:ext cx="1878" cy="1510459"/>
                </a:xfrm>
                <a:prstGeom prst="line">
                  <a:avLst/>
                </a:prstGeom>
                <a:ln w="28575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ZoneTexte 30"/>
                <p:cNvSpPr txBox="1"/>
                <p:nvPr/>
              </p:nvSpPr>
              <p:spPr>
                <a:xfrm rot="10800000">
                  <a:off x="1285147" y="1966254"/>
                  <a:ext cx="1207606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70C0"/>
                      </a:solidFill>
                    </a:rPr>
                    <a:t>Noix (12)</a:t>
                  </a:r>
                  <a:endParaRPr lang="fr-FR" sz="1400" dirty="0">
                    <a:solidFill>
                      <a:srgbClr val="0070C0"/>
                    </a:solidFill>
                  </a:endParaRPr>
                </a:p>
              </p:txBody>
            </p:sp>
          </p:grpSp>
          <p:grpSp>
            <p:nvGrpSpPr>
              <p:cNvPr id="25" name="Groupe 24"/>
              <p:cNvGrpSpPr/>
              <p:nvPr/>
            </p:nvGrpSpPr>
            <p:grpSpPr>
              <a:xfrm>
                <a:off x="64662" y="1806296"/>
                <a:ext cx="1620217" cy="366909"/>
                <a:chOff x="881508" y="2521955"/>
                <a:chExt cx="1620217" cy="366909"/>
              </a:xfrm>
            </p:grpSpPr>
            <p:cxnSp>
              <p:nvCxnSpPr>
                <p:cNvPr id="26" name="Connecteur droit 25"/>
                <p:cNvCxnSpPr/>
                <p:nvPr/>
              </p:nvCxnSpPr>
              <p:spPr>
                <a:xfrm flipH="1">
                  <a:off x="881508" y="2702566"/>
                  <a:ext cx="1620217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Connecteur droit 2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Connecteur droit 2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e 31"/>
            <p:cNvGrpSpPr/>
            <p:nvPr/>
          </p:nvGrpSpPr>
          <p:grpSpPr>
            <a:xfrm>
              <a:off x="4907750" y="3425721"/>
              <a:ext cx="1988848" cy="1113401"/>
              <a:chOff x="-625793" y="1173383"/>
              <a:chExt cx="2857117" cy="1599478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-625792" y="1813221"/>
                <a:ext cx="1590574" cy="959640"/>
                <a:chOff x="191054" y="2528880"/>
                <a:chExt cx="1590574" cy="959640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061532" y="2528880"/>
                  <a:ext cx="720096" cy="352166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0" name="Connecteur droit 39"/>
                <p:cNvCxnSpPr/>
                <p:nvPr/>
              </p:nvCxnSpPr>
              <p:spPr>
                <a:xfrm flipV="1">
                  <a:off x="1423458" y="2888864"/>
                  <a:ext cx="0" cy="223340"/>
                </a:xfrm>
                <a:prstGeom prst="line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ZoneTexte 40"/>
                <p:cNvSpPr txBox="1"/>
                <p:nvPr/>
              </p:nvSpPr>
              <p:spPr>
                <a:xfrm rot="10800000">
                  <a:off x="191054" y="3123752"/>
                  <a:ext cx="1234931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chemeClr val="bg1">
                          <a:lumMod val="50000"/>
                        </a:schemeClr>
                      </a:solidFill>
                    </a:rPr>
                    <a:t>Corps (1)</a:t>
                  </a:r>
                  <a:endParaRPr lang="fr-FR" sz="1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34" name="Groupe 33"/>
              <p:cNvGrpSpPr/>
              <p:nvPr/>
            </p:nvGrpSpPr>
            <p:grpSpPr>
              <a:xfrm>
                <a:off x="-625793" y="1173383"/>
                <a:ext cx="2857117" cy="999822"/>
                <a:chOff x="191053" y="1889042"/>
                <a:chExt cx="2857117" cy="999822"/>
              </a:xfrm>
            </p:grpSpPr>
            <p:sp>
              <p:nvSpPr>
                <p:cNvPr id="35" name="ZoneTexte 34"/>
                <p:cNvSpPr txBox="1"/>
                <p:nvPr/>
              </p:nvSpPr>
              <p:spPr>
                <a:xfrm rot="10800000">
                  <a:off x="1514568" y="1889042"/>
                  <a:ext cx="1533602" cy="3647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50" dirty="0" smtClean="0">
                      <a:solidFill>
                        <a:srgbClr val="00B050"/>
                      </a:solidFill>
                    </a:rPr>
                    <a:t>Vilebrequin (3)</a:t>
                  </a:r>
                  <a:endParaRPr lang="fr-FR" sz="1400" dirty="0">
                    <a:solidFill>
                      <a:srgbClr val="00B050"/>
                    </a:solidFill>
                  </a:endParaRPr>
                </a:p>
              </p:txBody>
            </p:sp>
            <p:cxnSp>
              <p:nvCxnSpPr>
                <p:cNvPr id="36" name="Connecteur droit 35"/>
                <p:cNvCxnSpPr/>
                <p:nvPr/>
              </p:nvCxnSpPr>
              <p:spPr>
                <a:xfrm flipH="1">
                  <a:off x="191053" y="2702566"/>
                  <a:ext cx="2310672" cy="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/>
                <p:cNvCxnSpPr/>
                <p:nvPr/>
              </p:nvCxnSpPr>
              <p:spPr>
                <a:xfrm>
                  <a:off x="1871640" y="2528880"/>
                  <a:ext cx="0" cy="352166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37"/>
                <p:cNvCxnSpPr/>
                <p:nvPr/>
              </p:nvCxnSpPr>
              <p:spPr>
                <a:xfrm>
                  <a:off x="962562" y="2521955"/>
                  <a:ext cx="0" cy="366909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2" name="Connecteur droit 41"/>
            <p:cNvCxnSpPr/>
            <p:nvPr/>
          </p:nvCxnSpPr>
          <p:spPr>
            <a:xfrm flipH="1">
              <a:off x="4115662" y="2387630"/>
              <a:ext cx="456338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/>
            <p:cNvCxnSpPr/>
            <p:nvPr/>
          </p:nvCxnSpPr>
          <p:spPr>
            <a:xfrm>
              <a:off x="4570340" y="2088393"/>
              <a:ext cx="0" cy="299237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/>
            <p:cNvCxnSpPr/>
            <p:nvPr/>
          </p:nvCxnSpPr>
          <p:spPr>
            <a:xfrm>
              <a:off x="4901506" y="3552679"/>
              <a:ext cx="0" cy="43933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>
              <a:endCxn id="39" idx="0"/>
            </p:cNvCxnSpPr>
            <p:nvPr/>
          </p:nvCxnSpPr>
          <p:spPr>
            <a:xfrm>
              <a:off x="5754527" y="1387677"/>
              <a:ext cx="9797" cy="248343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/>
            <p:cNvCxnSpPr/>
            <p:nvPr/>
          </p:nvCxnSpPr>
          <p:spPr>
            <a:xfrm flipH="1">
              <a:off x="3491880" y="4274100"/>
              <a:ext cx="2272444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/>
            <p:cNvCxnSpPr/>
            <p:nvPr/>
          </p:nvCxnSpPr>
          <p:spPr>
            <a:xfrm>
              <a:off x="3488241" y="1387677"/>
              <a:ext cx="0" cy="288642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/>
            <p:cNvCxnSpPr/>
            <p:nvPr/>
          </p:nvCxnSpPr>
          <p:spPr>
            <a:xfrm>
              <a:off x="3488241" y="1384247"/>
              <a:ext cx="507698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/>
            <p:cNvCxnSpPr/>
            <p:nvPr/>
          </p:nvCxnSpPr>
          <p:spPr>
            <a:xfrm flipV="1">
              <a:off x="4561252" y="4274100"/>
              <a:ext cx="0" cy="1554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4406488" y="4426500"/>
              <a:ext cx="309528" cy="126985"/>
            </a:xfrm>
            <a:prstGeom prst="rect">
              <a:avLst/>
            </a:prstGeom>
            <a:pattFill prst="ltUpDiag">
              <a:fgClr>
                <a:schemeClr val="bg1">
                  <a:lumMod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1" name="Connecteur droit 50"/>
            <p:cNvCxnSpPr/>
            <p:nvPr/>
          </p:nvCxnSpPr>
          <p:spPr>
            <a:xfrm flipV="1">
              <a:off x="4406488" y="4426500"/>
              <a:ext cx="307164" cy="306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Connecteur droit 89"/>
          <p:cNvCxnSpPr/>
          <p:nvPr/>
        </p:nvCxnSpPr>
        <p:spPr>
          <a:xfrm rot="10800000">
            <a:off x="6156176" y="1318880"/>
            <a:ext cx="0" cy="439339"/>
          </a:xfrm>
          <a:prstGeom prst="line">
            <a:avLst/>
          </a:prstGeom>
          <a:ln w="12700">
            <a:solidFill>
              <a:srgbClr val="00B05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ZoneTexte 90"/>
          <p:cNvSpPr txBox="1"/>
          <p:nvPr/>
        </p:nvSpPr>
        <p:spPr>
          <a:xfrm>
            <a:off x="5596982" y="1384660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B050"/>
                </a:solidFill>
              </a:rPr>
              <a:t>e</a:t>
            </a:r>
            <a:endParaRPr lang="fr-FR" sz="2000" dirty="0">
              <a:solidFill>
                <a:srgbClr val="00B050"/>
              </a:solidFill>
            </a:endParaRPr>
          </a:p>
        </p:txBody>
      </p:sp>
      <p:cxnSp>
        <p:nvCxnSpPr>
          <p:cNvPr id="92" name="Connecteur droit 91"/>
          <p:cNvCxnSpPr/>
          <p:nvPr/>
        </p:nvCxnSpPr>
        <p:spPr>
          <a:xfrm flipV="1">
            <a:off x="6156176" y="1742593"/>
            <a:ext cx="0" cy="1494317"/>
          </a:xfrm>
          <a:prstGeom prst="line">
            <a:avLst/>
          </a:prstGeom>
          <a:ln w="12700">
            <a:solidFill>
              <a:srgbClr val="0070C0"/>
            </a:solidFill>
            <a:headEnd type="stealth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5596983" y="2233385"/>
            <a:ext cx="9208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>
                <a:solidFill>
                  <a:srgbClr val="0070C0"/>
                </a:solidFill>
              </a:rPr>
              <a:t>l</a:t>
            </a:r>
            <a:endParaRPr lang="fr-FR" sz="2000" dirty="0">
              <a:solidFill>
                <a:srgbClr val="0070C0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73502" y="873968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A</a:t>
            </a:r>
            <a:endParaRPr lang="fr-FR" sz="1400" b="1" dirty="0"/>
          </a:p>
        </p:txBody>
      </p:sp>
      <p:sp>
        <p:nvSpPr>
          <p:cNvPr id="52" name="ZoneTexte 51"/>
          <p:cNvSpPr txBox="1"/>
          <p:nvPr/>
        </p:nvSpPr>
        <p:spPr>
          <a:xfrm>
            <a:off x="5423884" y="1315865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B</a:t>
            </a:r>
            <a:endParaRPr lang="fr-FR" sz="1400" b="1" dirty="0"/>
          </a:p>
        </p:txBody>
      </p:sp>
      <p:sp>
        <p:nvSpPr>
          <p:cNvPr id="53" name="ZoneTexte 52"/>
          <p:cNvSpPr txBox="1"/>
          <p:nvPr/>
        </p:nvSpPr>
        <p:spPr>
          <a:xfrm>
            <a:off x="5620788" y="2808471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5777004" y="3622737"/>
            <a:ext cx="432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D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0441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000" y="679793"/>
            <a:ext cx="4000000" cy="54984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39752" y="548680"/>
            <a:ext cx="4320481" cy="57606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/>
          <p:cNvGrpSpPr/>
          <p:nvPr/>
        </p:nvGrpSpPr>
        <p:grpSpPr>
          <a:xfrm rot="477386">
            <a:off x="3206633" y="3939994"/>
            <a:ext cx="807340" cy="478194"/>
            <a:chOff x="333267" y="3226266"/>
            <a:chExt cx="1598303" cy="946689"/>
          </a:xfrm>
        </p:grpSpPr>
        <p:cxnSp>
          <p:nvCxnSpPr>
            <p:cNvPr id="20" name="Connecteur droit 19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 rot="21122614">
              <a:off x="333267" y="3226266"/>
              <a:ext cx="1186854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70C0"/>
                  </a:solidFill>
                </a:rPr>
                <a:t>(2)</a:t>
              </a:r>
              <a:endParaRPr lang="fr-FR" sz="1400" dirty="0">
                <a:solidFill>
                  <a:srgbClr val="0070C0"/>
                </a:solidFill>
              </a:endParaRPr>
            </a:p>
          </p:txBody>
        </p:sp>
        <p:cxnSp>
          <p:nvCxnSpPr>
            <p:cNvPr id="24" name="Connecteur droit 23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0" name="Connecteur droit 29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" name="Groupe 31"/>
          <p:cNvGrpSpPr/>
          <p:nvPr/>
        </p:nvGrpSpPr>
        <p:grpSpPr>
          <a:xfrm rot="477386">
            <a:off x="3145798" y="2767058"/>
            <a:ext cx="700646" cy="293960"/>
            <a:chOff x="617192" y="3629457"/>
            <a:chExt cx="1387079" cy="581956"/>
          </a:xfrm>
        </p:grpSpPr>
        <p:cxnSp>
          <p:nvCxnSpPr>
            <p:cNvPr id="33" name="Connecteur droit 32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lipse 37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0000"/>
                </a:solidFill>
              </a:endParaRPr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rc 39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1" name="Connecteur droit 40"/>
            <p:cNvCxnSpPr/>
            <p:nvPr/>
          </p:nvCxnSpPr>
          <p:spPr>
            <a:xfrm rot="21122614">
              <a:off x="1957215" y="3744784"/>
              <a:ext cx="47056" cy="46662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Ellipse 41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>
              <a:off x="617192" y="3988224"/>
              <a:ext cx="267483" cy="6687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Arc 43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5" name="Groupe 44"/>
          <p:cNvGrpSpPr/>
          <p:nvPr/>
        </p:nvGrpSpPr>
        <p:grpSpPr>
          <a:xfrm rot="477386">
            <a:off x="4184812" y="2317336"/>
            <a:ext cx="1652499" cy="2742484"/>
            <a:chOff x="-186454" y="-560884"/>
            <a:chExt cx="3271475" cy="5429326"/>
          </a:xfrm>
        </p:grpSpPr>
        <p:cxnSp>
          <p:nvCxnSpPr>
            <p:cNvPr id="46" name="Connecteur droit 45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/>
            <p:cNvSpPr txBox="1"/>
            <p:nvPr/>
          </p:nvSpPr>
          <p:spPr>
            <a:xfrm rot="21122614">
              <a:off x="1685127" y="3100064"/>
              <a:ext cx="1092181" cy="5026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00B050"/>
                  </a:solidFill>
                </a:rPr>
                <a:t>(1)</a:t>
              </a:r>
              <a:endParaRPr lang="fr-FR" sz="1400" dirty="0">
                <a:solidFill>
                  <a:srgbClr val="00B050"/>
                </a:solidFill>
              </a:endParaRPr>
            </a:p>
          </p:txBody>
        </p:sp>
        <p:sp>
          <p:nvSpPr>
            <p:cNvPr id="48" name="ZoneTexte 47"/>
            <p:cNvSpPr txBox="1"/>
            <p:nvPr/>
          </p:nvSpPr>
          <p:spPr>
            <a:xfrm rot="21122614">
              <a:off x="1139019" y="4365761"/>
              <a:ext cx="1263696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chemeClr val="bg1">
                      <a:lumMod val="50000"/>
                    </a:schemeClr>
                  </a:solidFill>
                </a:rPr>
                <a:t>(0)</a:t>
              </a:r>
              <a:endParaRPr lang="fr-FR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9" name="Connecteur droit 48"/>
            <p:cNvCxnSpPr/>
            <p:nvPr/>
          </p:nvCxnSpPr>
          <p:spPr>
            <a:xfrm rot="21122614" flipH="1" flipV="1">
              <a:off x="212880" y="-560884"/>
              <a:ext cx="708561" cy="433320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lipse 50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2" name="Connecteur droit 51"/>
            <p:cNvCxnSpPr/>
            <p:nvPr/>
          </p:nvCxnSpPr>
          <p:spPr>
            <a:xfrm rot="21122614" flipH="1">
              <a:off x="1637475" y="3543383"/>
              <a:ext cx="1447546" cy="15531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Arc 52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4" name="Connecteur droit 53"/>
            <p:cNvCxnSpPr/>
            <p:nvPr/>
          </p:nvCxnSpPr>
          <p:spPr>
            <a:xfrm rot="21122614">
              <a:off x="2291903" y="751721"/>
              <a:ext cx="289520" cy="281109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Ellipse 54"/>
            <p:cNvSpPr/>
            <p:nvPr/>
          </p:nvSpPr>
          <p:spPr>
            <a:xfrm>
              <a:off x="800383" y="3817690"/>
              <a:ext cx="168584" cy="35526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6" name="Connecteur droit 55"/>
            <p:cNvCxnSpPr/>
            <p:nvPr/>
          </p:nvCxnSpPr>
          <p:spPr>
            <a:xfrm rot="21122614" flipH="1">
              <a:off x="-186454" y="4062716"/>
              <a:ext cx="1084344" cy="11550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Arc 56"/>
            <p:cNvSpPr/>
            <p:nvPr/>
          </p:nvSpPr>
          <p:spPr>
            <a:xfrm>
              <a:off x="1538656" y="3629457"/>
              <a:ext cx="180025" cy="365866"/>
            </a:xfrm>
            <a:prstGeom prst="arc">
              <a:avLst>
                <a:gd name="adj1" fmla="val 15337234"/>
                <a:gd name="adj2" fmla="val 5960057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8" name="Groupe 57"/>
          <p:cNvGrpSpPr/>
          <p:nvPr/>
        </p:nvGrpSpPr>
        <p:grpSpPr>
          <a:xfrm rot="16613147">
            <a:off x="3246880" y="1682258"/>
            <a:ext cx="1081417" cy="1278302"/>
            <a:chOff x="454187" y="3335914"/>
            <a:chExt cx="2140899" cy="2530678"/>
          </a:xfrm>
        </p:grpSpPr>
        <p:cxnSp>
          <p:nvCxnSpPr>
            <p:cNvPr id="59" name="Connecteur droit 58"/>
            <p:cNvCxnSpPr/>
            <p:nvPr/>
          </p:nvCxnSpPr>
          <p:spPr>
            <a:xfrm flipH="1">
              <a:off x="965800" y="3639894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ZoneTexte 59"/>
            <p:cNvSpPr txBox="1"/>
            <p:nvPr/>
          </p:nvSpPr>
          <p:spPr>
            <a:xfrm rot="4739139">
              <a:off x="1863832" y="3564487"/>
              <a:ext cx="959827" cy="502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 smtClean="0">
                  <a:solidFill>
                    <a:srgbClr val="FF0000"/>
                  </a:solidFill>
                </a:rPr>
                <a:t>(3)</a:t>
              </a:r>
              <a:endParaRPr lang="fr-FR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Connecteur droit 61"/>
            <p:cNvCxnSpPr/>
            <p:nvPr/>
          </p:nvCxnSpPr>
          <p:spPr>
            <a:xfrm rot="4986853" flipH="1">
              <a:off x="651140" y="4825602"/>
              <a:ext cx="1830222" cy="25175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/>
            <p:cNvCxnSpPr/>
            <p:nvPr/>
          </p:nvCxnSpPr>
          <p:spPr>
            <a:xfrm flipH="1">
              <a:off x="962372" y="3999685"/>
              <a:ext cx="615732" cy="153936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Ellipse 63"/>
            <p:cNvSpPr/>
            <p:nvPr/>
          </p:nvSpPr>
          <p:spPr>
            <a:xfrm>
              <a:off x="881508" y="3793830"/>
              <a:ext cx="168584" cy="355265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64"/>
            <p:cNvCxnSpPr/>
            <p:nvPr/>
          </p:nvCxnSpPr>
          <p:spPr>
            <a:xfrm flipH="1">
              <a:off x="1655192" y="3728811"/>
              <a:ext cx="276378" cy="6932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/>
            <p:cNvSpPr/>
            <p:nvPr/>
          </p:nvSpPr>
          <p:spPr>
            <a:xfrm>
              <a:off x="1466721" y="3639895"/>
              <a:ext cx="180025" cy="365866"/>
            </a:xfrm>
            <a:prstGeom prst="arc">
              <a:avLst>
                <a:gd name="adj1" fmla="val 16035733"/>
                <a:gd name="adj2" fmla="val 5332021"/>
              </a:avLst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9" name="Connecteur droit 68"/>
            <p:cNvCxnSpPr/>
            <p:nvPr/>
          </p:nvCxnSpPr>
          <p:spPr>
            <a:xfrm rot="4739139">
              <a:off x="686494" y="3787126"/>
              <a:ext cx="41552" cy="50616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necteur droit 70"/>
          <p:cNvCxnSpPr/>
          <p:nvPr/>
        </p:nvCxnSpPr>
        <p:spPr>
          <a:xfrm>
            <a:off x="3540140" y="3149088"/>
            <a:ext cx="105405" cy="105959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V="1">
            <a:off x="3527995" y="3107579"/>
            <a:ext cx="311159" cy="333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/>
          <p:cNvCxnSpPr/>
          <p:nvPr/>
        </p:nvCxnSpPr>
        <p:spPr>
          <a:xfrm>
            <a:off x="4003015" y="4234382"/>
            <a:ext cx="49604" cy="4036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/>
          <p:cNvCxnSpPr/>
          <p:nvPr/>
        </p:nvCxnSpPr>
        <p:spPr>
          <a:xfrm flipH="1">
            <a:off x="5730285" y="2989728"/>
            <a:ext cx="41474" cy="144765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orme libre 107"/>
          <p:cNvSpPr/>
          <p:nvPr/>
        </p:nvSpPr>
        <p:spPr>
          <a:xfrm>
            <a:off x="5432425" y="2980033"/>
            <a:ext cx="352425" cy="83842"/>
          </a:xfrm>
          <a:custGeom>
            <a:avLst/>
            <a:gdLst>
              <a:gd name="connsiteX0" fmla="*/ 0 w 349250"/>
              <a:gd name="connsiteY0" fmla="*/ 124054 h 124054"/>
              <a:gd name="connsiteX1" fmla="*/ 98425 w 349250"/>
              <a:gd name="connsiteY1" fmla="*/ 229 h 124054"/>
              <a:gd name="connsiteX2" fmla="*/ 238125 w 349250"/>
              <a:gd name="connsiteY2" fmla="*/ 92304 h 124054"/>
              <a:gd name="connsiteX3" fmla="*/ 349250 w 349250"/>
              <a:gd name="connsiteY3" fmla="*/ 57379 h 124054"/>
              <a:gd name="connsiteX0" fmla="*/ 0 w 352425"/>
              <a:gd name="connsiteY0" fmla="*/ 124038 h 124038"/>
              <a:gd name="connsiteX1" fmla="*/ 98425 w 352425"/>
              <a:gd name="connsiteY1" fmla="*/ 213 h 124038"/>
              <a:gd name="connsiteX2" fmla="*/ 238125 w 352425"/>
              <a:gd name="connsiteY2" fmla="*/ 92288 h 124038"/>
              <a:gd name="connsiteX3" fmla="*/ 352425 w 352425"/>
              <a:gd name="connsiteY3" fmla="*/ 10392 h 12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425" h="124038">
                <a:moveTo>
                  <a:pt x="0" y="124038"/>
                </a:moveTo>
                <a:cubicBezTo>
                  <a:pt x="29369" y="64771"/>
                  <a:pt x="58738" y="5505"/>
                  <a:pt x="98425" y="213"/>
                </a:cubicBezTo>
                <a:cubicBezTo>
                  <a:pt x="138113" y="-5079"/>
                  <a:pt x="195792" y="90591"/>
                  <a:pt x="238125" y="92288"/>
                </a:cubicBezTo>
                <a:cubicBezTo>
                  <a:pt x="280458" y="93985"/>
                  <a:pt x="317764" y="32617"/>
                  <a:pt x="352425" y="1039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Connecteur droit 111"/>
          <p:cNvCxnSpPr/>
          <p:nvPr/>
        </p:nvCxnSpPr>
        <p:spPr>
          <a:xfrm flipH="1">
            <a:off x="2572000" y="2398092"/>
            <a:ext cx="760334" cy="1045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/>
          <p:cNvCxnSpPr/>
          <p:nvPr/>
        </p:nvCxnSpPr>
        <p:spPr>
          <a:xfrm flipH="1" flipV="1">
            <a:off x="2566243" y="2498761"/>
            <a:ext cx="434703" cy="26584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/>
          <p:cNvCxnSpPr/>
          <p:nvPr/>
        </p:nvCxnSpPr>
        <p:spPr>
          <a:xfrm flipH="1">
            <a:off x="3000947" y="4908221"/>
            <a:ext cx="1858550" cy="24429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/>
          <p:cNvCxnSpPr/>
          <p:nvPr/>
        </p:nvCxnSpPr>
        <p:spPr>
          <a:xfrm flipH="1" flipV="1">
            <a:off x="4815983" y="4637998"/>
            <a:ext cx="43515" cy="26610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age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60248" y="603520"/>
            <a:ext cx="4000000" cy="549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2791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548680"/>
            <a:ext cx="4656944" cy="449180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203848" y="548680"/>
            <a:ext cx="4656944" cy="449180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/>
          <p:cNvGrpSpPr/>
          <p:nvPr/>
        </p:nvGrpSpPr>
        <p:grpSpPr>
          <a:xfrm>
            <a:off x="3635896" y="1674478"/>
            <a:ext cx="936104" cy="536486"/>
            <a:chOff x="-142228" y="1402506"/>
            <a:chExt cx="1344779" cy="770699"/>
          </a:xfrm>
        </p:grpSpPr>
        <p:grpSp>
          <p:nvGrpSpPr>
            <p:cNvPr id="3" name="Groupe 2"/>
            <p:cNvGrpSpPr/>
            <p:nvPr/>
          </p:nvGrpSpPr>
          <p:grpSpPr>
            <a:xfrm>
              <a:off x="-142228" y="1402506"/>
              <a:ext cx="1107010" cy="762881"/>
              <a:chOff x="674618" y="2118165"/>
              <a:chExt cx="1107010" cy="76288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" name="ZoneTexte 5"/>
              <p:cNvSpPr txBox="1"/>
              <p:nvPr/>
            </p:nvSpPr>
            <p:spPr>
              <a:xfrm>
                <a:off x="674618" y="2118165"/>
                <a:ext cx="611897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FF0000"/>
                    </a:solidFill>
                  </a:rPr>
                  <a:t>(3)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" name="Groupe 6"/>
            <p:cNvGrpSpPr/>
            <p:nvPr/>
          </p:nvGrpSpPr>
          <p:grpSpPr>
            <a:xfrm>
              <a:off x="64662" y="1806296"/>
              <a:ext cx="1137889" cy="366909"/>
              <a:chOff x="881508" y="2521955"/>
              <a:chExt cx="1137889" cy="366909"/>
            </a:xfrm>
          </p:grpSpPr>
          <p:cxnSp>
            <p:nvCxnSpPr>
              <p:cNvPr id="9" name="Connecteur droit 8"/>
              <p:cNvCxnSpPr/>
              <p:nvPr/>
            </p:nvCxnSpPr>
            <p:spPr>
              <a:xfrm flipH="1">
                <a:off x="881508" y="2702566"/>
                <a:ext cx="113788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9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e 29"/>
          <p:cNvGrpSpPr/>
          <p:nvPr/>
        </p:nvGrpSpPr>
        <p:grpSpPr>
          <a:xfrm rot="5400000">
            <a:off x="4285357" y="475287"/>
            <a:ext cx="1190857" cy="1769693"/>
            <a:chOff x="604097" y="1126503"/>
            <a:chExt cx="1190857" cy="1769693"/>
          </a:xfrm>
        </p:grpSpPr>
        <p:grpSp>
          <p:nvGrpSpPr>
            <p:cNvPr id="28" name="Groupe 27"/>
            <p:cNvGrpSpPr/>
            <p:nvPr/>
          </p:nvGrpSpPr>
          <p:grpSpPr>
            <a:xfrm>
              <a:off x="953236" y="1126503"/>
              <a:ext cx="560634" cy="1769693"/>
              <a:chOff x="953236" y="1126503"/>
              <a:chExt cx="560634" cy="1769693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53236" y="2622016"/>
                <a:ext cx="560634" cy="27418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0" name="Connecteur droit 19"/>
              <p:cNvCxnSpPr/>
              <p:nvPr/>
            </p:nvCxnSpPr>
            <p:spPr>
              <a:xfrm rot="16200000">
                <a:off x="479313" y="1874260"/>
                <a:ext cx="1495513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Connecteur droit 24"/>
            <p:cNvCxnSpPr/>
            <p:nvPr/>
          </p:nvCxnSpPr>
          <p:spPr>
            <a:xfrm rot="16200000" flipV="1">
              <a:off x="1199525" y="2163676"/>
              <a:ext cx="1" cy="11908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e 26"/>
          <p:cNvGrpSpPr/>
          <p:nvPr/>
        </p:nvGrpSpPr>
        <p:grpSpPr>
          <a:xfrm>
            <a:off x="3779912" y="2380317"/>
            <a:ext cx="1127838" cy="1309336"/>
            <a:chOff x="64662" y="292255"/>
            <a:chExt cx="1620217" cy="1880950"/>
          </a:xfrm>
        </p:grpSpPr>
        <p:grpSp>
          <p:nvGrpSpPr>
            <p:cNvPr id="31" name="Groupe 30"/>
            <p:cNvGrpSpPr/>
            <p:nvPr/>
          </p:nvGrpSpPr>
          <p:grpSpPr>
            <a:xfrm>
              <a:off x="244686" y="292255"/>
              <a:ext cx="957866" cy="1873132"/>
              <a:chOff x="1061532" y="1007914"/>
              <a:chExt cx="957866" cy="1873132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8" name="Connecteur droit 37"/>
              <p:cNvCxnSpPr/>
              <p:nvPr/>
            </p:nvCxnSpPr>
            <p:spPr>
              <a:xfrm flipH="1">
                <a:off x="1379545" y="1007914"/>
                <a:ext cx="1878" cy="151045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ZoneTexte 38"/>
              <p:cNvSpPr txBox="1"/>
              <p:nvPr/>
            </p:nvSpPr>
            <p:spPr>
              <a:xfrm>
                <a:off x="1285148" y="1948870"/>
                <a:ext cx="73425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0070C0"/>
                    </a:solidFill>
                  </a:rPr>
                  <a:t>(2)</a:t>
                </a:r>
                <a:endParaRPr lang="fr-FR" sz="1400" b="1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32" name="Groupe 31"/>
            <p:cNvGrpSpPr/>
            <p:nvPr/>
          </p:nvGrpSpPr>
          <p:grpSpPr>
            <a:xfrm>
              <a:off x="64662" y="1806296"/>
              <a:ext cx="1620217" cy="366909"/>
              <a:chOff x="881508" y="2521955"/>
              <a:chExt cx="1620217" cy="366909"/>
            </a:xfrm>
          </p:grpSpPr>
          <p:cxnSp>
            <p:nvCxnSpPr>
              <p:cNvPr id="34" name="Connecteur droit 33"/>
              <p:cNvCxnSpPr/>
              <p:nvPr/>
            </p:nvCxnSpPr>
            <p:spPr>
              <a:xfrm flipH="1">
                <a:off x="881508" y="2702566"/>
                <a:ext cx="1620217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e 39"/>
          <p:cNvGrpSpPr/>
          <p:nvPr/>
        </p:nvGrpSpPr>
        <p:grpSpPr>
          <a:xfrm>
            <a:off x="4907750" y="3717031"/>
            <a:ext cx="1608466" cy="799353"/>
            <a:chOff x="-625793" y="1591871"/>
            <a:chExt cx="2310672" cy="1148326"/>
          </a:xfrm>
        </p:grpSpPr>
        <p:grpSp>
          <p:nvGrpSpPr>
            <p:cNvPr id="41" name="Groupe 40"/>
            <p:cNvGrpSpPr/>
            <p:nvPr/>
          </p:nvGrpSpPr>
          <p:grpSpPr>
            <a:xfrm>
              <a:off x="2784" y="1813221"/>
              <a:ext cx="961998" cy="926976"/>
              <a:chOff x="819630" y="2528880"/>
              <a:chExt cx="961998" cy="92697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061532" y="2528880"/>
                <a:ext cx="720096" cy="352166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/>
              <p:cNvCxnSpPr/>
              <p:nvPr/>
            </p:nvCxnSpPr>
            <p:spPr>
              <a:xfrm flipV="1">
                <a:off x="1423458" y="2888864"/>
                <a:ext cx="0" cy="22334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ZoneTexte 48"/>
              <p:cNvSpPr txBox="1"/>
              <p:nvPr/>
            </p:nvSpPr>
            <p:spPr>
              <a:xfrm>
                <a:off x="819630" y="3091088"/>
                <a:ext cx="626790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chemeClr val="bg1">
                        <a:lumMod val="50000"/>
                      </a:schemeClr>
                    </a:solidFill>
                  </a:rPr>
                  <a:t>(0)</a:t>
                </a:r>
                <a:endParaRPr lang="fr-FR" sz="1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42" name="Groupe 41"/>
            <p:cNvGrpSpPr/>
            <p:nvPr/>
          </p:nvGrpSpPr>
          <p:grpSpPr>
            <a:xfrm>
              <a:off x="-625793" y="1591871"/>
              <a:ext cx="2310672" cy="581334"/>
              <a:chOff x="191053" y="2307530"/>
              <a:chExt cx="2310672" cy="581334"/>
            </a:xfrm>
          </p:grpSpPr>
          <p:sp>
            <p:nvSpPr>
              <p:cNvPr id="43" name="ZoneTexte 42"/>
              <p:cNvSpPr txBox="1"/>
              <p:nvPr/>
            </p:nvSpPr>
            <p:spPr>
              <a:xfrm>
                <a:off x="1984503" y="2307530"/>
                <a:ext cx="517221" cy="364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b="1" dirty="0" smtClean="0">
                    <a:solidFill>
                      <a:srgbClr val="00B050"/>
                    </a:solidFill>
                  </a:rPr>
                  <a:t>(1)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44" name="Connecteur droit 43"/>
              <p:cNvCxnSpPr/>
              <p:nvPr/>
            </p:nvCxnSpPr>
            <p:spPr>
              <a:xfrm flipH="1">
                <a:off x="191053" y="2702566"/>
                <a:ext cx="2310672" cy="0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44"/>
              <p:cNvCxnSpPr/>
              <p:nvPr/>
            </p:nvCxnSpPr>
            <p:spPr>
              <a:xfrm>
                <a:off x="1871640" y="2528880"/>
                <a:ext cx="0" cy="352166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eur droit 45"/>
              <p:cNvCxnSpPr/>
              <p:nvPr/>
            </p:nvCxnSpPr>
            <p:spPr>
              <a:xfrm>
                <a:off x="962562" y="2521955"/>
                <a:ext cx="0" cy="366909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Connecteur droit 49"/>
          <p:cNvCxnSpPr/>
          <p:nvPr/>
        </p:nvCxnSpPr>
        <p:spPr>
          <a:xfrm flipH="1">
            <a:off x="4115662" y="2387630"/>
            <a:ext cx="45633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4570340" y="2088393"/>
            <a:ext cx="0" cy="29923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4901506" y="3552679"/>
            <a:ext cx="0" cy="43933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47" idx="0"/>
          </p:cNvCxnSpPr>
          <p:nvPr/>
        </p:nvCxnSpPr>
        <p:spPr>
          <a:xfrm>
            <a:off x="5754527" y="1387677"/>
            <a:ext cx="9797" cy="24834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/>
          <p:cNvCxnSpPr/>
          <p:nvPr/>
        </p:nvCxnSpPr>
        <p:spPr>
          <a:xfrm flipH="1">
            <a:off x="3491880" y="4274100"/>
            <a:ext cx="2272444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>
            <a:off x="3488241" y="1387677"/>
            <a:ext cx="0" cy="288642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3488241" y="1384247"/>
            <a:ext cx="507698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4561252" y="4274100"/>
            <a:ext cx="0" cy="1554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4406488" y="4426500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4" name="Connecteur droit 73"/>
          <p:cNvCxnSpPr/>
          <p:nvPr/>
        </p:nvCxnSpPr>
        <p:spPr>
          <a:xfrm flipV="1">
            <a:off x="4406488" y="4426500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1136950" y="1845847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FF0000"/>
                </a:solidFill>
              </a:rPr>
              <a:t>(3)</a:t>
            </a:r>
            <a:endParaRPr lang="fr-FR" sz="1400" b="1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800670" y="265211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0070C0"/>
                </a:solidFill>
              </a:rPr>
              <a:t>(2)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1026886" y="3518432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rgbClr val="00B050"/>
                </a:solidFill>
              </a:rPr>
              <a:t>(1)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/>
              <p:cNvSpPr txBox="1"/>
              <p:nvPr/>
            </p:nvSpPr>
            <p:spPr>
              <a:xfrm>
                <a:off x="5767390" y="3594114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390" y="3594114"/>
                <a:ext cx="319190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694" y="3992018"/>
                <a:ext cx="389530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1919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1585918" y="3244471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18" y="3244471"/>
                <a:ext cx="32502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3743501" y="3140033"/>
                <a:ext cx="325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01" y="3140033"/>
                <a:ext cx="325024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/>
              <p:cNvSpPr txBox="1"/>
              <p:nvPr/>
            </p:nvSpPr>
            <p:spPr>
              <a:xfrm>
                <a:off x="4149066" y="1674478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066" y="1674478"/>
                <a:ext cx="31803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/>
              <p:cNvSpPr txBox="1"/>
              <p:nvPr/>
            </p:nvSpPr>
            <p:spPr>
              <a:xfrm>
                <a:off x="451127" y="1955845"/>
                <a:ext cx="3180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27" y="1955845"/>
                <a:ext cx="31803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30219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/>
              <p:cNvSpPr txBox="1"/>
              <p:nvPr/>
            </p:nvSpPr>
            <p:spPr>
              <a:xfrm>
                <a:off x="4270120" y="1124971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120" y="1124971"/>
                <a:ext cx="330219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251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  <m:r>
                        <a:rPr lang="fr-FR" sz="1200" b="0" i="1" smtClean="0">
                          <a:latin typeface="Cambria Math"/>
                        </a:rPr>
                        <m:t>∈</m:t>
                      </m:r>
                      <m:r>
                        <a:rPr lang="fr-FR" sz="1200" b="1" i="1" smtClean="0">
                          <a:latin typeface="Cambria Math"/>
                        </a:rPr>
                        <m:t>(</m:t>
                      </m:r>
                      <m:r>
                        <a:rPr lang="fr-FR" sz="1200" b="1" i="1" smtClean="0">
                          <a:latin typeface="Cambria Math"/>
                        </a:rPr>
                        <m:t>𝟎</m:t>
                      </m:r>
                      <m:r>
                        <a:rPr lang="fr-FR" sz="12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25135" cy="276999"/>
              </a:xfrm>
              <a:prstGeom prst="rect">
                <a:avLst/>
              </a:prstGeom>
              <a:blipFill rotWithShape="1">
                <a:blip r:embed="rId12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/>
              <p:cNvSpPr txBox="1"/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90" name="ZoneTexte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56" y="4130517"/>
                <a:ext cx="362022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/>
          <p:cNvGrpSpPr/>
          <p:nvPr/>
        </p:nvGrpSpPr>
        <p:grpSpPr>
          <a:xfrm>
            <a:off x="3491880" y="1124971"/>
            <a:ext cx="2830501" cy="3143555"/>
            <a:chOff x="971600" y="-1874795"/>
            <a:chExt cx="2830501" cy="3143555"/>
          </a:xfrm>
        </p:grpSpPr>
        <p:cxnSp>
          <p:nvCxnSpPr>
            <p:cNvPr id="94" name="Connecteur droit avec flèche 93"/>
            <p:cNvCxnSpPr/>
            <p:nvPr/>
          </p:nvCxnSpPr>
          <p:spPr>
            <a:xfrm>
              <a:off x="971600" y="1268760"/>
              <a:ext cx="2830501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avec flèche 95"/>
            <p:cNvCxnSpPr/>
            <p:nvPr/>
          </p:nvCxnSpPr>
          <p:spPr>
            <a:xfrm flipV="1">
              <a:off x="971600" y="-1874795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62" y="1082193"/>
                <a:ext cx="373949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586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" name="Connecteur droit avec flèche 111"/>
          <p:cNvCxnSpPr/>
          <p:nvPr/>
        </p:nvCxnSpPr>
        <p:spPr>
          <a:xfrm flipV="1">
            <a:off x="1541125" y="3230422"/>
            <a:ext cx="470403" cy="342594"/>
          </a:xfrm>
          <a:prstGeom prst="straightConnector1">
            <a:avLst/>
          </a:prstGeom>
          <a:ln w="12700">
            <a:solidFill>
              <a:srgbClr val="00B05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/>
          <p:cNvCxnSpPr/>
          <p:nvPr/>
        </p:nvCxnSpPr>
        <p:spPr>
          <a:xfrm flipV="1">
            <a:off x="944442" y="4008282"/>
            <a:ext cx="585881" cy="1081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5" y="4008282"/>
                <a:ext cx="389530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eur droit 105"/>
          <p:cNvCxnSpPr>
            <a:endCxn id="97" idx="2"/>
          </p:cNvCxnSpPr>
          <p:nvPr/>
        </p:nvCxnSpPr>
        <p:spPr>
          <a:xfrm>
            <a:off x="238442" y="1394161"/>
            <a:ext cx="59606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 flipH="1" flipV="1">
            <a:off x="971600" y="764704"/>
            <a:ext cx="1" cy="1391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 flipH="1" flipV="1">
            <a:off x="971598" y="2099763"/>
            <a:ext cx="567874" cy="146218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>
            <a:stCxn id="86" idx="5"/>
          </p:cNvCxnSpPr>
          <p:nvPr/>
        </p:nvCxnSpPr>
        <p:spPr>
          <a:xfrm flipH="1">
            <a:off x="971598" y="3658731"/>
            <a:ext cx="470402" cy="350632"/>
          </a:xfrm>
          <a:prstGeom prst="line">
            <a:avLst/>
          </a:prstGeom>
          <a:ln w="28575">
            <a:solidFill>
              <a:srgbClr val="00B05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>
            <a:stCxn id="98" idx="0"/>
            <a:endCxn id="83" idx="4"/>
          </p:cNvCxnSpPr>
          <p:nvPr/>
        </p:nvCxnSpPr>
        <p:spPr>
          <a:xfrm flipH="1" flipV="1">
            <a:off x="952740" y="4147612"/>
            <a:ext cx="1183" cy="30653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 flipH="1">
            <a:off x="821800" y="3871114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2" name="Ellipse 91"/>
          <p:cNvSpPr/>
          <p:nvPr/>
        </p:nvSpPr>
        <p:spPr>
          <a:xfrm flipH="1">
            <a:off x="840657" y="1961513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/>
          <p:cNvSpPr/>
          <p:nvPr/>
        </p:nvSpPr>
        <p:spPr>
          <a:xfrm rot="5400000">
            <a:off x="691280" y="1257071"/>
            <a:ext cx="560634" cy="2741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 97"/>
          <p:cNvSpPr/>
          <p:nvPr/>
        </p:nvSpPr>
        <p:spPr>
          <a:xfrm>
            <a:off x="799159" y="4454143"/>
            <a:ext cx="309528" cy="126985"/>
          </a:xfrm>
          <a:prstGeom prst="rect">
            <a:avLst/>
          </a:prstGeom>
          <a:pattFill prst="ltUpDiag">
            <a:fgClr>
              <a:schemeClr val="bg1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9" name="Connecteur droit 98"/>
          <p:cNvCxnSpPr/>
          <p:nvPr/>
        </p:nvCxnSpPr>
        <p:spPr>
          <a:xfrm flipV="1">
            <a:off x="799159" y="4454143"/>
            <a:ext cx="307164" cy="306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/>
          <p:cNvCxnSpPr/>
          <p:nvPr/>
        </p:nvCxnSpPr>
        <p:spPr>
          <a:xfrm>
            <a:off x="251520" y="4280235"/>
            <a:ext cx="172819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/>
          <p:cNvCxnSpPr/>
          <p:nvPr/>
        </p:nvCxnSpPr>
        <p:spPr>
          <a:xfrm flipV="1">
            <a:off x="1102538" y="1394161"/>
            <a:ext cx="877174" cy="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/>
          <p:cNvCxnSpPr/>
          <p:nvPr/>
        </p:nvCxnSpPr>
        <p:spPr>
          <a:xfrm>
            <a:off x="251520" y="1384247"/>
            <a:ext cx="0" cy="2878221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/>
          <p:cNvCxnSpPr/>
          <p:nvPr/>
        </p:nvCxnSpPr>
        <p:spPr>
          <a:xfrm flipH="1">
            <a:off x="1966634" y="1378112"/>
            <a:ext cx="13078" cy="289598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15"/>
          <p:cNvSpPr txBox="1"/>
          <p:nvPr/>
        </p:nvSpPr>
        <p:spPr>
          <a:xfrm>
            <a:off x="882498" y="782558"/>
            <a:ext cx="42594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FF0000"/>
                </a:solidFill>
              </a:rPr>
              <a:t>(3)</a:t>
            </a:r>
            <a:endParaRPr lang="fr-FR" sz="1400" dirty="0">
              <a:solidFill>
                <a:srgbClr val="FF0000"/>
              </a:solidFill>
            </a:endParaRPr>
          </a:p>
        </p:txBody>
      </p:sp>
      <p:sp>
        <p:nvSpPr>
          <p:cNvPr id="117" name="ZoneTexte 116"/>
          <p:cNvSpPr txBox="1"/>
          <p:nvPr/>
        </p:nvSpPr>
        <p:spPr>
          <a:xfrm>
            <a:off x="1179249" y="2422049"/>
            <a:ext cx="5111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70C0"/>
                </a:solidFill>
              </a:rPr>
              <a:t>(2)</a:t>
            </a:r>
            <a:endParaRPr lang="fr-FR" sz="1400" dirty="0">
              <a:solidFill>
                <a:srgbClr val="0070C0"/>
              </a:solidFill>
            </a:endParaRPr>
          </a:p>
        </p:txBody>
      </p:sp>
      <p:sp>
        <p:nvSpPr>
          <p:cNvPr id="118" name="ZoneTexte 117"/>
          <p:cNvSpPr txBox="1"/>
          <p:nvPr/>
        </p:nvSpPr>
        <p:spPr>
          <a:xfrm>
            <a:off x="902904" y="3654353"/>
            <a:ext cx="36003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rgbClr val="00B050"/>
                </a:solidFill>
              </a:rPr>
              <a:t>(1)</a:t>
            </a:r>
            <a:endParaRPr lang="fr-FR" sz="1400" dirty="0">
              <a:solidFill>
                <a:srgbClr val="00B050"/>
              </a:solidFill>
            </a:endParaRPr>
          </a:p>
        </p:txBody>
      </p:sp>
      <p:sp>
        <p:nvSpPr>
          <p:cNvPr id="119" name="ZoneTexte 118"/>
          <p:cNvSpPr txBox="1"/>
          <p:nvPr/>
        </p:nvSpPr>
        <p:spPr>
          <a:xfrm>
            <a:off x="1530323" y="4020184"/>
            <a:ext cx="4363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 smtClean="0">
                <a:solidFill>
                  <a:schemeClr val="bg1">
                    <a:lumMod val="50000"/>
                  </a:schemeClr>
                </a:solidFill>
              </a:rPr>
              <a:t>(0)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189" y="3633848"/>
                <a:ext cx="385939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160" y="3434516"/>
                <a:ext cx="389530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03" y="1998569"/>
                <a:ext cx="389530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117163"/>
                <a:ext cx="319190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/>
              <p:cNvSpPr txBox="1"/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𝐴</m:t>
                      </m:r>
                      <m:r>
                        <a:rPr lang="fr-FR" sz="1200" b="0" i="1" smtClean="0">
                          <a:latin typeface="Cambria Math"/>
                        </a:rPr>
                        <m:t>∈(0)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9" name="ZoneTexte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535" y="1082194"/>
                <a:ext cx="714106" cy="276999"/>
              </a:xfrm>
              <a:prstGeom prst="rect">
                <a:avLst/>
              </a:prstGeom>
              <a:blipFill rotWithShape="1">
                <a:blip r:embed="rId11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oneTexte 100"/>
              <p:cNvSpPr txBox="1"/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1" name="ZoneTexte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630" y="4079400"/>
                <a:ext cx="372346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e 101"/>
          <p:cNvGrpSpPr/>
          <p:nvPr/>
        </p:nvGrpSpPr>
        <p:grpSpPr>
          <a:xfrm>
            <a:off x="223361" y="1113845"/>
            <a:ext cx="2044383" cy="3159770"/>
            <a:chOff x="971600" y="-1891010"/>
            <a:chExt cx="2044383" cy="3159770"/>
          </a:xfrm>
        </p:grpSpPr>
        <p:cxnSp>
          <p:nvCxnSpPr>
            <p:cNvPr id="103" name="Connecteur droit avec flèche 102"/>
            <p:cNvCxnSpPr/>
            <p:nvPr/>
          </p:nvCxnSpPr>
          <p:spPr>
            <a:xfrm>
              <a:off x="971600" y="1268760"/>
              <a:ext cx="204438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avec flèche 104"/>
            <p:cNvCxnSpPr/>
            <p:nvPr/>
          </p:nvCxnSpPr>
          <p:spPr>
            <a:xfrm flipV="1">
              <a:off x="1000283" y="-1891010"/>
              <a:ext cx="0" cy="3143555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2" y="1099623"/>
                <a:ext cx="373949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Arc 109"/>
          <p:cNvSpPr/>
          <p:nvPr/>
        </p:nvSpPr>
        <p:spPr>
          <a:xfrm>
            <a:off x="161885" y="3388563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211" y="3739715"/>
                <a:ext cx="482632" cy="26161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Arc 113"/>
          <p:cNvSpPr/>
          <p:nvPr/>
        </p:nvSpPr>
        <p:spPr>
          <a:xfrm>
            <a:off x="912978" y="2995227"/>
            <a:ext cx="1113326" cy="1163158"/>
          </a:xfrm>
          <a:prstGeom prst="arc">
            <a:avLst>
              <a:gd name="adj1" fmla="val 16070423"/>
              <a:gd name="adj2" fmla="val 19263416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/>
              <p:cNvSpPr txBox="1"/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5" name="ZoneTexte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322" y="2702009"/>
                <a:ext cx="510524" cy="276999"/>
              </a:xfrm>
              <a:prstGeom prst="rect">
                <a:avLst/>
              </a:prstGeom>
              <a:blipFill rotWithShape="1"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/>
              <p:cNvSpPr txBox="1"/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0" name="ZoneTexte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6890"/>
                <a:ext cx="297967" cy="25391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366" y="2629036"/>
                <a:ext cx="300275" cy="2769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Arc 121"/>
          <p:cNvSpPr/>
          <p:nvPr/>
        </p:nvSpPr>
        <p:spPr>
          <a:xfrm>
            <a:off x="403201" y="1512765"/>
            <a:ext cx="1113326" cy="1163158"/>
          </a:xfrm>
          <a:prstGeom prst="arc">
            <a:avLst>
              <a:gd name="adj1" fmla="val 4082937"/>
              <a:gd name="adj2" fmla="val 531168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ZoneTexte 122"/>
              <p:cNvSpPr txBox="1"/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𝜑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3" name="ZoneTexte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36" y="2673836"/>
                <a:ext cx="520399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95" y="3091922"/>
                <a:ext cx="368754" cy="276999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8" y="1667739"/>
                <a:ext cx="372345" cy="276999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avec flèche 45"/>
          <p:cNvCxnSpPr/>
          <p:nvPr/>
        </p:nvCxnSpPr>
        <p:spPr>
          <a:xfrm flipH="1" flipV="1">
            <a:off x="840657" y="1772816"/>
            <a:ext cx="707532" cy="1803990"/>
          </a:xfrm>
          <a:prstGeom prst="straightConnector1">
            <a:avLst/>
          </a:prstGeom>
          <a:ln w="12700">
            <a:solidFill>
              <a:srgbClr val="0070C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 flipH="1">
            <a:off x="1403648" y="3422725"/>
            <a:ext cx="261881" cy="276498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avec flèche 47"/>
          <p:cNvCxnSpPr>
            <a:stCxn id="92" idx="2"/>
          </p:cNvCxnSpPr>
          <p:nvPr/>
        </p:nvCxnSpPr>
        <p:spPr>
          <a:xfrm>
            <a:off x="1102538" y="2099762"/>
            <a:ext cx="587824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50" y="1838432"/>
                <a:ext cx="372345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c 51"/>
          <p:cNvSpPr/>
          <p:nvPr/>
        </p:nvSpPr>
        <p:spPr>
          <a:xfrm>
            <a:off x="615241" y="1750036"/>
            <a:ext cx="720000" cy="720000"/>
          </a:xfrm>
          <a:prstGeom prst="arc">
            <a:avLst>
              <a:gd name="adj1" fmla="val 817056"/>
              <a:gd name="adj2" fmla="val 13498711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214099"/>
                <a:ext cx="497124" cy="276999"/>
              </a:xfrm>
              <a:prstGeom prst="rect">
                <a:avLst/>
              </a:prstGeom>
              <a:blipFill rotWithShape="1">
                <a:blip r:embed="rId2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9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4" name="Connecteur droit avec flèche 3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e 10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12" name="Connecteur droit avec flèche 1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22" name="Connecteur droit avec flèche 2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e 27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e 30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32" name="Connecteur droit avec flèche 3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7" name="ZoneTexte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e 37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Arc 47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c 49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19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2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21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7" name="ZoneTexte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ZoneTexte 58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9" name="ZoneTexte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25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581" y="1268760"/>
                <a:ext cx="38183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971600" y="548680"/>
            <a:ext cx="734014" cy="720080"/>
            <a:chOff x="971600" y="548680"/>
            <a:chExt cx="734014" cy="720080"/>
          </a:xfrm>
        </p:grpSpPr>
        <p:cxnSp>
          <p:nvCxnSpPr>
            <p:cNvPr id="6" name="Connecteur droit avec flèche 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avec flèche 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862683" y="465960"/>
            <a:ext cx="734014" cy="720080"/>
            <a:chOff x="971600" y="548680"/>
            <a:chExt cx="734014" cy="720080"/>
          </a:xfrm>
        </p:grpSpPr>
        <p:cxnSp>
          <p:nvCxnSpPr>
            <p:cNvPr id="9" name="Connecteur droit avec flèche 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264" y="806530"/>
                <a:ext cx="36875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002" y="271681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30" y="271680"/>
                <a:ext cx="370358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389368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/>
                        </a:rPr>
                        <m:t>𝛼</m:t>
                      </m:r>
                      <m:d>
                        <m:dPr>
                          <m:ctrlPr>
                            <a:rPr lang="fr-FR" sz="105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4" y="1043848"/>
                <a:ext cx="482632" cy="2616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/>
              <p:cNvSpPr txBox="1"/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36" y="1352143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935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47" y="1268760"/>
                <a:ext cx="368754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e 14"/>
          <p:cNvGrpSpPr/>
          <p:nvPr/>
        </p:nvGrpSpPr>
        <p:grpSpPr>
          <a:xfrm>
            <a:off x="2407566" y="548680"/>
            <a:ext cx="734014" cy="720080"/>
            <a:chOff x="971600" y="548680"/>
            <a:chExt cx="734014" cy="720080"/>
          </a:xfrm>
        </p:grpSpPr>
        <p:cxnSp>
          <p:nvCxnSpPr>
            <p:cNvPr id="16" name="Connecteur droit avec flèche 1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rot="20700000">
            <a:off x="2298649" y="465960"/>
            <a:ext cx="734014" cy="720080"/>
            <a:chOff x="971600" y="548680"/>
            <a:chExt cx="734014" cy="720080"/>
          </a:xfrm>
        </p:grpSpPr>
        <p:cxnSp>
          <p:nvCxnSpPr>
            <p:cNvPr id="19" name="Connecteur droit avec flèche 1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781" y="888038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/>
              <p:cNvSpPr txBox="1"/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2" name="ZoneTexte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8" y="271681"/>
                <a:ext cx="370358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796" y="271680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/>
          <p:cNvSpPr/>
          <p:nvPr/>
        </p:nvSpPr>
        <p:spPr>
          <a:xfrm>
            <a:off x="1846484" y="692696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𝛽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49" y="1035271"/>
                <a:ext cx="5105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/>
              <p:cNvSpPr txBox="1"/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4" name="ZoneTexte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410" y="1352142"/>
                <a:ext cx="70147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/>
              <p:cNvSpPr txBox="1"/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268761"/>
                <a:ext cx="372345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/>
          <p:cNvGrpSpPr/>
          <p:nvPr/>
        </p:nvGrpSpPr>
        <p:grpSpPr>
          <a:xfrm>
            <a:off x="3848019" y="548681"/>
            <a:ext cx="734014" cy="720080"/>
            <a:chOff x="971600" y="548680"/>
            <a:chExt cx="734014" cy="720080"/>
          </a:xfrm>
        </p:grpSpPr>
        <p:cxnSp>
          <p:nvCxnSpPr>
            <p:cNvPr id="26" name="Connecteur droit avec flèche 2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rot="20700000">
            <a:off x="3739102" y="465961"/>
            <a:ext cx="734014" cy="720080"/>
            <a:chOff x="971600" y="548680"/>
            <a:chExt cx="734014" cy="720080"/>
          </a:xfrm>
        </p:grpSpPr>
        <p:cxnSp>
          <p:nvCxnSpPr>
            <p:cNvPr id="29" name="Connecteur droit avec flèche 2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781" y="801785"/>
                <a:ext cx="372345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421" y="271682"/>
                <a:ext cx="373949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249" y="271681"/>
                <a:ext cx="37394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c 45"/>
          <p:cNvSpPr/>
          <p:nvPr/>
        </p:nvSpPr>
        <p:spPr>
          <a:xfrm>
            <a:off x="3288129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𝛾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002" y="998169"/>
                <a:ext cx="497124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/>
              <p:cNvSpPr txBox="1"/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5" name="ZoneTexte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658" y="1297065"/>
                <a:ext cx="705065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1268759"/>
                <a:ext cx="362022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e 34"/>
          <p:cNvGrpSpPr/>
          <p:nvPr/>
        </p:nvGrpSpPr>
        <p:grpSpPr>
          <a:xfrm>
            <a:off x="5288179" y="548679"/>
            <a:ext cx="734014" cy="720080"/>
            <a:chOff x="971600" y="548680"/>
            <a:chExt cx="734014" cy="720080"/>
          </a:xfrm>
        </p:grpSpPr>
        <p:cxnSp>
          <p:nvCxnSpPr>
            <p:cNvPr id="36" name="Connecteur droit avec flèche 35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avec flèche 36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e 37"/>
          <p:cNvGrpSpPr/>
          <p:nvPr/>
        </p:nvGrpSpPr>
        <p:grpSpPr>
          <a:xfrm rot="20700000">
            <a:off x="5179262" y="465959"/>
            <a:ext cx="734014" cy="720080"/>
            <a:chOff x="971600" y="548680"/>
            <a:chExt cx="734014" cy="720080"/>
          </a:xfrm>
        </p:grpSpPr>
        <p:cxnSp>
          <p:nvCxnSpPr>
            <p:cNvPr id="39" name="Connecteur droit avec flèche 38"/>
            <p:cNvCxnSpPr/>
            <p:nvPr/>
          </p:nvCxnSpPr>
          <p:spPr>
            <a:xfrm>
              <a:off x="971600" y="1268760"/>
              <a:ext cx="73401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avec flèche 39"/>
            <p:cNvCxnSpPr/>
            <p:nvPr/>
          </p:nvCxnSpPr>
          <p:spPr>
            <a:xfrm flipV="1">
              <a:off x="971600" y="548680"/>
              <a:ext cx="0" cy="720080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/>
              <p:cNvSpPr txBox="1"/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1" name="ZoneTexte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3394" y="836712"/>
                <a:ext cx="362022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290070"/>
                <a:ext cx="722313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409" y="271679"/>
                <a:ext cx="372345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4731516" y="687180"/>
            <a:ext cx="1113326" cy="1163158"/>
          </a:xfrm>
          <a:prstGeom prst="arc">
            <a:avLst>
              <a:gd name="adj1" fmla="val 20757849"/>
              <a:gd name="adj2" fmla="val 21565869"/>
            </a:avLst>
          </a:prstGeom>
          <a:ln>
            <a:headEnd type="stealth" w="sm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𝛿</m:t>
                      </m:r>
                      <m:r>
                        <a:rPr lang="fr-FR" sz="1200" b="0" i="1" smtClean="0">
                          <a:latin typeface="Cambria Math"/>
                        </a:rPr>
                        <m:t>(</m:t>
                      </m:r>
                      <m:r>
                        <a:rPr lang="fr-FR" sz="1200" b="0" i="1" smtClean="0">
                          <a:latin typeface="Cambria Math"/>
                        </a:rPr>
                        <m:t>𝑡</m:t>
                      </m:r>
                      <m:r>
                        <a:rPr lang="fr-FR" sz="12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35" y="1026535"/>
                <a:ext cx="502253" cy="276999"/>
              </a:xfrm>
              <a:prstGeom prst="rect">
                <a:avLst/>
              </a:prstGeom>
              <a:blipFill rotWithShape="1"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fr-FR" sz="1200" b="0" i="1" smtClean="0">
                          <a:latin typeface="Cambria Math"/>
                        </a:rPr>
                        <m:t>=</m:t>
                      </m:r>
                      <m:r>
                        <a:rPr lang="fr-FR" sz="1200" b="0" i="1" smtClean="0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200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730" y="1545758"/>
                <a:ext cx="1255058" cy="3005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/>
              <p:cNvSpPr txBox="1"/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20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6" name="ZoneTexte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335" y="273513"/>
                <a:ext cx="372345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244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</TotalTime>
  <Words>495</Words>
  <Application>Microsoft Office PowerPoint</Application>
  <PresentationFormat>Affichage à l'écran (4:3)</PresentationFormat>
  <Paragraphs>115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pt_ptsi</cp:lastModifiedBy>
  <cp:revision>39</cp:revision>
  <dcterms:created xsi:type="dcterms:W3CDTF">2011-12-19T17:08:40Z</dcterms:created>
  <dcterms:modified xsi:type="dcterms:W3CDTF">2017-10-13T05:48:06Z</dcterms:modified>
</cp:coreProperties>
</file>