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8" r:id="rId2"/>
    <p:sldId id="270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784" autoAdjust="0"/>
  </p:normalViewPr>
  <p:slideViewPr>
    <p:cSldViewPr>
      <p:cViewPr>
        <p:scale>
          <a:sx n="75" d="100"/>
          <a:sy n="75" d="100"/>
        </p:scale>
        <p:origin x="172" y="-6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67BA71-B846-4725-9733-44CF997FE375}" type="datetimeFigureOut">
              <a:rPr lang="fr-FR" smtClean="0"/>
              <a:pPr/>
              <a:t>07/11/2023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3E7C8-9289-40BF-9B14-B9B1AE5AE80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28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pPr/>
              <a:t>07/11/2023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0872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pPr/>
              <a:t>07/11/2023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309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pPr/>
              <a:t>07/11/2023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654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pPr/>
              <a:t>07/11/2023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9247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pPr/>
              <a:t>07/11/2023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865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pPr/>
              <a:t>07/11/2023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8507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pPr/>
              <a:t>07/11/2023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429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pPr/>
              <a:t>07/11/2023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563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pPr/>
              <a:t>07/11/2023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568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pPr/>
              <a:t>07/11/2023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7748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pPr/>
              <a:t>07/11/2023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2040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667AA-1165-4D19-A520-0AAEBAFEBFEE}" type="datetimeFigureOut">
              <a:rPr lang="fr-FR" smtClean="0"/>
              <a:pPr/>
              <a:t>07/11/2023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B6720-A0B7-4222-B3BC-40384A5698B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049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15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0.png"/><Relationship Id="rId10" Type="http://schemas.openxmlformats.org/officeDocument/2006/relationships/image" Target="../media/image46.png"/><Relationship Id="rId4" Type="http://schemas.openxmlformats.org/officeDocument/2006/relationships/image" Target="../media/image16.png"/><Relationship Id="rId9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2.png"/><Relationship Id="rId7" Type="http://schemas.openxmlformats.org/officeDocument/2006/relationships/image" Target="../media/image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-284019" y="935231"/>
            <a:ext cx="2960247" cy="3010062"/>
            <a:chOff x="-284019" y="935231"/>
            <a:chExt cx="2960247" cy="3010062"/>
          </a:xfrm>
        </p:grpSpPr>
        <p:cxnSp>
          <p:nvCxnSpPr>
            <p:cNvPr id="4" name="Connecteur droit avec flèche 3"/>
            <p:cNvCxnSpPr/>
            <p:nvPr/>
          </p:nvCxnSpPr>
          <p:spPr>
            <a:xfrm>
              <a:off x="961008" y="2705509"/>
              <a:ext cx="1440160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avec flèche 4"/>
            <p:cNvCxnSpPr/>
            <p:nvPr/>
          </p:nvCxnSpPr>
          <p:spPr>
            <a:xfrm flipV="1">
              <a:off x="961008" y="1265350"/>
              <a:ext cx="0" cy="144016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e 7"/>
            <p:cNvGrpSpPr/>
            <p:nvPr/>
          </p:nvGrpSpPr>
          <p:grpSpPr>
            <a:xfrm rot="20700000">
              <a:off x="747609" y="1108969"/>
              <a:ext cx="1440160" cy="1440160"/>
              <a:chOff x="6732240" y="1268762"/>
              <a:chExt cx="1440160" cy="1440160"/>
            </a:xfrm>
          </p:grpSpPr>
          <p:cxnSp>
            <p:nvCxnSpPr>
              <p:cNvPr id="9" name="Connecteur droit avec flèche 8"/>
              <p:cNvCxnSpPr/>
              <p:nvPr/>
            </p:nvCxnSpPr>
            <p:spPr>
              <a:xfrm>
                <a:off x="6732240" y="2708921"/>
                <a:ext cx="1440160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avec flèche 9"/>
              <p:cNvCxnSpPr/>
              <p:nvPr/>
            </p:nvCxnSpPr>
            <p:spPr>
              <a:xfrm flipV="1">
                <a:off x="6732240" y="1268762"/>
                <a:ext cx="0" cy="144016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Arc 13"/>
            <p:cNvSpPr/>
            <p:nvPr/>
          </p:nvSpPr>
          <p:spPr>
            <a:xfrm>
              <a:off x="-284019" y="1497497"/>
              <a:ext cx="2490054" cy="2447796"/>
            </a:xfrm>
            <a:prstGeom prst="arc">
              <a:avLst>
                <a:gd name="adj1" fmla="val 20786196"/>
                <a:gd name="adj2" fmla="val 21377740"/>
              </a:avLst>
            </a:prstGeom>
            <a:ln w="28575">
              <a:solidFill>
                <a:srgbClr val="C00000"/>
              </a:solidFill>
              <a:headEnd type="stealth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/>
                <p:cNvSpPr txBox="1"/>
                <p:nvPr/>
              </p:nvSpPr>
              <p:spPr>
                <a:xfrm>
                  <a:off x="781280" y="2816229"/>
                  <a:ext cx="406906" cy="3396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43" name="ZoneTexte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280" y="2816229"/>
                  <a:ext cx="406906" cy="33964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/>
                <p:cNvSpPr txBox="1"/>
                <p:nvPr/>
              </p:nvSpPr>
              <p:spPr>
                <a:xfrm>
                  <a:off x="2312602" y="2538395"/>
                  <a:ext cx="363626" cy="3324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45" name="ZoneTexte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2602" y="2538395"/>
                  <a:ext cx="363626" cy="33246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780350" y="935231"/>
                  <a:ext cx="365485" cy="3324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350" y="935231"/>
                  <a:ext cx="365485" cy="332463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727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/>
                <p:cNvSpPr txBox="1"/>
                <p:nvPr/>
              </p:nvSpPr>
              <p:spPr>
                <a:xfrm>
                  <a:off x="405115" y="1016214"/>
                  <a:ext cx="361317" cy="3324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44" name="ZoneTexte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115" y="1016214"/>
                  <a:ext cx="361317" cy="332463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925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316771" y="2042316"/>
                  <a:ext cx="359457" cy="3324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6771" y="2042316"/>
                  <a:ext cx="359457" cy="332463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ZoneTexte 51"/>
                <p:cNvSpPr txBox="1"/>
                <p:nvPr/>
              </p:nvSpPr>
              <p:spPr>
                <a:xfrm>
                  <a:off x="2116267" y="2324025"/>
                  <a:ext cx="55996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i="1" smtClean="0">
                            <a:latin typeface="Cambria Math"/>
                          </a:rPr>
                          <m:t>𝛼</m:t>
                        </m:r>
                        <m:r>
                          <a:rPr lang="fr-FR" sz="1400" b="0" i="1" smtClean="0">
                            <a:latin typeface="Cambria Math"/>
                          </a:rPr>
                          <m:t>(</m:t>
                        </m:r>
                        <m:r>
                          <a:rPr lang="fr-FR" sz="1400" b="0" i="1" smtClean="0">
                            <a:latin typeface="Cambria Math"/>
                          </a:rPr>
                          <m:t>𝑡</m:t>
                        </m:r>
                        <m:r>
                          <a:rPr lang="fr-FR" sz="14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52" name="ZoneTexte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6267" y="2324025"/>
                  <a:ext cx="559961" cy="30777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e 65"/>
          <p:cNvGrpSpPr/>
          <p:nvPr/>
        </p:nvGrpSpPr>
        <p:grpSpPr>
          <a:xfrm>
            <a:off x="1835696" y="935231"/>
            <a:ext cx="3007696" cy="3010062"/>
            <a:chOff x="-284019" y="935231"/>
            <a:chExt cx="3007696" cy="3010062"/>
          </a:xfrm>
        </p:grpSpPr>
        <p:cxnSp>
          <p:nvCxnSpPr>
            <p:cNvPr id="67" name="Connecteur droit avec flèche 66"/>
            <p:cNvCxnSpPr/>
            <p:nvPr/>
          </p:nvCxnSpPr>
          <p:spPr>
            <a:xfrm>
              <a:off x="961008" y="2705509"/>
              <a:ext cx="144016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avec flèche 67"/>
            <p:cNvCxnSpPr/>
            <p:nvPr/>
          </p:nvCxnSpPr>
          <p:spPr>
            <a:xfrm flipV="1">
              <a:off x="961008" y="1265350"/>
              <a:ext cx="0" cy="144016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e 68"/>
            <p:cNvGrpSpPr/>
            <p:nvPr/>
          </p:nvGrpSpPr>
          <p:grpSpPr>
            <a:xfrm rot="20700000">
              <a:off x="747609" y="1108969"/>
              <a:ext cx="1440160" cy="1440160"/>
              <a:chOff x="6732240" y="1268762"/>
              <a:chExt cx="1440160" cy="1440160"/>
            </a:xfrm>
          </p:grpSpPr>
          <p:cxnSp>
            <p:nvCxnSpPr>
              <p:cNvPr id="77" name="Connecteur droit avec flèche 76"/>
              <p:cNvCxnSpPr/>
              <p:nvPr/>
            </p:nvCxnSpPr>
            <p:spPr>
              <a:xfrm>
                <a:off x="6732240" y="2708921"/>
                <a:ext cx="1440160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necteur droit avec flèche 77"/>
              <p:cNvCxnSpPr/>
              <p:nvPr/>
            </p:nvCxnSpPr>
            <p:spPr>
              <a:xfrm flipV="1">
                <a:off x="6732240" y="1268762"/>
                <a:ext cx="0" cy="144016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Arc 69"/>
            <p:cNvSpPr/>
            <p:nvPr/>
          </p:nvSpPr>
          <p:spPr>
            <a:xfrm>
              <a:off x="-284019" y="1497497"/>
              <a:ext cx="2490054" cy="2447796"/>
            </a:xfrm>
            <a:prstGeom prst="arc">
              <a:avLst>
                <a:gd name="adj1" fmla="val 20786196"/>
                <a:gd name="adj2" fmla="val 21377740"/>
              </a:avLst>
            </a:prstGeom>
            <a:ln w="28575">
              <a:solidFill>
                <a:srgbClr val="C00000"/>
              </a:solidFill>
              <a:headEnd type="stealth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ZoneTexte 70"/>
                <p:cNvSpPr txBox="1"/>
                <p:nvPr/>
              </p:nvSpPr>
              <p:spPr>
                <a:xfrm>
                  <a:off x="781280" y="2808505"/>
                  <a:ext cx="361317" cy="3324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71" name="ZoneTexte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280" y="2808505"/>
                  <a:ext cx="361317" cy="332463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5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ZoneTexte 71"/>
                <p:cNvSpPr txBox="1"/>
                <p:nvPr/>
              </p:nvSpPr>
              <p:spPr>
                <a:xfrm>
                  <a:off x="2312602" y="2538395"/>
                  <a:ext cx="402738" cy="3396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72" name="ZoneTexte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2602" y="2538395"/>
                  <a:ext cx="402738" cy="33964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ZoneTexte 72"/>
                <p:cNvSpPr txBox="1"/>
                <p:nvPr/>
              </p:nvSpPr>
              <p:spPr>
                <a:xfrm>
                  <a:off x="780350" y="935231"/>
                  <a:ext cx="359457" cy="3324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73" name="ZoneTexte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350" y="935231"/>
                  <a:ext cx="359457" cy="332463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/>
                <p:cNvSpPr txBox="1"/>
                <p:nvPr/>
              </p:nvSpPr>
              <p:spPr>
                <a:xfrm>
                  <a:off x="405115" y="1016214"/>
                  <a:ext cx="363626" cy="3324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74" name="ZoneTexte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115" y="1016214"/>
                  <a:ext cx="363626" cy="332463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ZoneTexte 74"/>
                <p:cNvSpPr txBox="1"/>
                <p:nvPr/>
              </p:nvSpPr>
              <p:spPr>
                <a:xfrm>
                  <a:off x="2316771" y="2042316"/>
                  <a:ext cx="406906" cy="3396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75" name="ZoneTexte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6771" y="2042316"/>
                  <a:ext cx="406906" cy="33964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ZoneTexte 75"/>
                <p:cNvSpPr txBox="1"/>
                <p:nvPr/>
              </p:nvSpPr>
              <p:spPr>
                <a:xfrm>
                  <a:off x="2116267" y="2324025"/>
                  <a:ext cx="56156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0" i="1" smtClean="0">
                            <a:latin typeface="Cambria Math"/>
                          </a:rPr>
                          <m:t>𝛽</m:t>
                        </m:r>
                        <m:r>
                          <a:rPr lang="fr-FR" sz="1400" b="0" i="1" smtClean="0">
                            <a:latin typeface="Cambria Math"/>
                          </a:rPr>
                          <m:t>(</m:t>
                        </m:r>
                        <m:r>
                          <a:rPr lang="fr-FR" sz="1400" b="0" i="1" smtClean="0">
                            <a:latin typeface="Cambria Math"/>
                          </a:rPr>
                          <m:t>𝑡</m:t>
                        </m:r>
                        <m:r>
                          <a:rPr lang="fr-FR" sz="14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76" name="ZoneTexte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6267" y="2324025"/>
                  <a:ext cx="561564" cy="307777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e 5"/>
          <p:cNvGrpSpPr/>
          <p:nvPr/>
        </p:nvGrpSpPr>
        <p:grpSpPr>
          <a:xfrm>
            <a:off x="855080" y="2600205"/>
            <a:ext cx="216024" cy="216024"/>
            <a:chOff x="855080" y="2600205"/>
            <a:chExt cx="216024" cy="216024"/>
          </a:xfrm>
        </p:grpSpPr>
        <p:sp>
          <p:nvSpPr>
            <p:cNvPr id="2" name="Ellipse 1"/>
            <p:cNvSpPr/>
            <p:nvPr/>
          </p:nvSpPr>
          <p:spPr>
            <a:xfrm>
              <a:off x="855080" y="2600205"/>
              <a:ext cx="216024" cy="21602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Ellipse 28"/>
            <p:cNvSpPr/>
            <p:nvPr/>
          </p:nvSpPr>
          <p:spPr>
            <a:xfrm flipH="1">
              <a:off x="940232" y="2688103"/>
              <a:ext cx="45720" cy="4572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1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1" name="Groupe 30"/>
          <p:cNvGrpSpPr/>
          <p:nvPr/>
        </p:nvGrpSpPr>
        <p:grpSpPr>
          <a:xfrm>
            <a:off x="2973641" y="2602951"/>
            <a:ext cx="216024" cy="216024"/>
            <a:chOff x="855080" y="2600205"/>
            <a:chExt cx="216024" cy="216024"/>
          </a:xfrm>
        </p:grpSpPr>
        <p:sp>
          <p:nvSpPr>
            <p:cNvPr id="32" name="Ellipse 31"/>
            <p:cNvSpPr/>
            <p:nvPr/>
          </p:nvSpPr>
          <p:spPr>
            <a:xfrm>
              <a:off x="855080" y="2600205"/>
              <a:ext cx="216024" cy="21602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Ellipse 32"/>
            <p:cNvSpPr/>
            <p:nvPr/>
          </p:nvSpPr>
          <p:spPr>
            <a:xfrm flipH="1">
              <a:off x="940232" y="2688103"/>
              <a:ext cx="45720" cy="4572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1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105886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Arc 26"/>
          <p:cNvSpPr/>
          <p:nvPr/>
        </p:nvSpPr>
        <p:spPr>
          <a:xfrm rot="5400000">
            <a:off x="3264226" y="2916443"/>
            <a:ext cx="144000" cy="288000"/>
          </a:xfrm>
          <a:prstGeom prst="arc">
            <a:avLst>
              <a:gd name="adj1" fmla="val 15768877"/>
              <a:gd name="adj2" fmla="val 5960057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5" name="Groupe 44"/>
          <p:cNvGrpSpPr/>
          <p:nvPr/>
        </p:nvGrpSpPr>
        <p:grpSpPr>
          <a:xfrm>
            <a:off x="2409138" y="2174847"/>
            <a:ext cx="1651463" cy="1142931"/>
            <a:chOff x="392432" y="3149322"/>
            <a:chExt cx="1651463" cy="1142931"/>
          </a:xfrm>
        </p:grpSpPr>
        <p:cxnSp>
          <p:nvCxnSpPr>
            <p:cNvPr id="4" name="Connecteur droit avec flèche 3"/>
            <p:cNvCxnSpPr/>
            <p:nvPr/>
          </p:nvCxnSpPr>
          <p:spPr>
            <a:xfrm flipH="1">
              <a:off x="392432" y="3867261"/>
              <a:ext cx="926652" cy="23832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avec flèche 5"/>
            <p:cNvCxnSpPr/>
            <p:nvPr/>
          </p:nvCxnSpPr>
          <p:spPr>
            <a:xfrm flipV="1">
              <a:off x="1323815" y="3149322"/>
              <a:ext cx="0" cy="72000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>
              <a:off x="1323815" y="3861053"/>
              <a:ext cx="720080" cy="43120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/>
              <p:cNvSpPr txBox="1"/>
              <p:nvPr/>
            </p:nvSpPr>
            <p:spPr>
              <a:xfrm>
                <a:off x="2223959" y="3141184"/>
                <a:ext cx="340157" cy="298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959" y="3141184"/>
                <a:ext cx="340157" cy="2981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/>
              <p:cNvSpPr txBox="1"/>
              <p:nvPr/>
            </p:nvSpPr>
            <p:spPr>
              <a:xfrm>
                <a:off x="3881385" y="3279683"/>
                <a:ext cx="342914" cy="298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385" y="3279683"/>
                <a:ext cx="342914" cy="298159"/>
              </a:xfrm>
              <a:prstGeom prst="rect">
                <a:avLst/>
              </a:prstGeom>
              <a:blipFill>
                <a:blip r:embed="rId3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ZoneTexte 10"/>
          <p:cNvSpPr txBox="1"/>
          <p:nvPr/>
        </p:nvSpPr>
        <p:spPr>
          <a:xfrm>
            <a:off x="3282073" y="345525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1">
                    <a:lumMod val="50000"/>
                  </a:schemeClr>
                </a:solidFill>
              </a:rPr>
              <a:t>(0)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" name="Connecteur droit 18"/>
          <p:cNvCxnSpPr>
            <a:endCxn id="28" idx="0"/>
          </p:cNvCxnSpPr>
          <p:nvPr/>
        </p:nvCxnSpPr>
        <p:spPr>
          <a:xfrm flipH="1">
            <a:off x="3334301" y="3132443"/>
            <a:ext cx="1925" cy="55257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 rot="5400000">
            <a:off x="3264226" y="2564912"/>
            <a:ext cx="144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Arc 21"/>
          <p:cNvSpPr/>
          <p:nvPr/>
        </p:nvSpPr>
        <p:spPr>
          <a:xfrm rot="5400000">
            <a:off x="3264226" y="2866822"/>
            <a:ext cx="144000" cy="288000"/>
          </a:xfrm>
          <a:prstGeom prst="arc">
            <a:avLst>
              <a:gd name="adj1" fmla="val 15768877"/>
              <a:gd name="adj2" fmla="val 5960057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Connecteur droit 24"/>
          <p:cNvCxnSpPr/>
          <p:nvPr/>
        </p:nvCxnSpPr>
        <p:spPr>
          <a:xfrm>
            <a:off x="3480226" y="2726912"/>
            <a:ext cx="0" cy="2880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 rot="5400000">
            <a:off x="3264225" y="2508855"/>
            <a:ext cx="144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 rot="1167494">
            <a:off x="3158386" y="3681395"/>
            <a:ext cx="309528" cy="126985"/>
          </a:xfrm>
          <a:prstGeom prst="rect">
            <a:avLst/>
          </a:prstGeom>
          <a:pattFill prst="lt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28"/>
          <p:cNvCxnSpPr/>
          <p:nvPr/>
        </p:nvCxnSpPr>
        <p:spPr>
          <a:xfrm>
            <a:off x="3188376" y="3625701"/>
            <a:ext cx="291849" cy="10311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3336226" y="2454287"/>
            <a:ext cx="0" cy="21656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3192226" y="2735312"/>
            <a:ext cx="0" cy="2880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3480226" y="2875197"/>
            <a:ext cx="1091772" cy="26598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2872464" y="2677862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464" y="2677862"/>
                <a:ext cx="38953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3150053" y="1897848"/>
                <a:ext cx="377026" cy="3043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053" y="1897848"/>
                <a:ext cx="377026" cy="30431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necteur droit avec flèche 51"/>
          <p:cNvCxnSpPr/>
          <p:nvPr/>
        </p:nvCxnSpPr>
        <p:spPr>
          <a:xfrm>
            <a:off x="3480226" y="2875197"/>
            <a:ext cx="773504" cy="185246"/>
          </a:xfrm>
          <a:prstGeom prst="straightConnector1">
            <a:avLst/>
          </a:prstGeom>
          <a:ln>
            <a:solidFill>
              <a:srgbClr val="00B05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3923928" y="2677861"/>
                <a:ext cx="336567" cy="298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2677861"/>
                <a:ext cx="336567" cy="29815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Connecteur droit 72"/>
          <p:cNvCxnSpPr/>
          <p:nvPr/>
        </p:nvCxnSpPr>
        <p:spPr>
          <a:xfrm>
            <a:off x="4378812" y="3262564"/>
            <a:ext cx="276925" cy="9321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 flipV="1">
            <a:off x="4946881" y="2844584"/>
            <a:ext cx="0" cy="26153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 flipH="1" flipV="1">
            <a:off x="4590255" y="2715473"/>
            <a:ext cx="702081" cy="26602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e 93"/>
          <p:cNvGrpSpPr/>
          <p:nvPr/>
        </p:nvGrpSpPr>
        <p:grpSpPr>
          <a:xfrm rot="20700000">
            <a:off x="4607680" y="3012382"/>
            <a:ext cx="721648" cy="344066"/>
            <a:chOff x="4517998" y="3099712"/>
            <a:chExt cx="721648" cy="344066"/>
          </a:xfrm>
        </p:grpSpPr>
        <p:cxnSp>
          <p:nvCxnSpPr>
            <p:cNvPr id="57" name="Connecteur droit 56"/>
            <p:cNvCxnSpPr/>
            <p:nvPr/>
          </p:nvCxnSpPr>
          <p:spPr>
            <a:xfrm flipH="1">
              <a:off x="4697297" y="3099832"/>
              <a:ext cx="288000" cy="7481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Ellipse 59"/>
            <p:cNvSpPr/>
            <p:nvPr/>
          </p:nvSpPr>
          <p:spPr>
            <a:xfrm rot="5400000">
              <a:off x="4572251" y="3214844"/>
              <a:ext cx="252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3" name="Connecteur droit 62"/>
            <p:cNvCxnSpPr/>
            <p:nvPr/>
          </p:nvCxnSpPr>
          <p:spPr>
            <a:xfrm flipH="1">
              <a:off x="4705697" y="3356029"/>
              <a:ext cx="288000" cy="7481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Arc 63"/>
            <p:cNvSpPr/>
            <p:nvPr/>
          </p:nvSpPr>
          <p:spPr>
            <a:xfrm rot="5400000">
              <a:off x="4854575" y="3142110"/>
              <a:ext cx="252000" cy="180000"/>
            </a:xfrm>
            <a:prstGeom prst="arc">
              <a:avLst>
                <a:gd name="adj1" fmla="val 10393508"/>
                <a:gd name="adj2" fmla="val 21564942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Ellipse 70"/>
            <p:cNvSpPr/>
            <p:nvPr/>
          </p:nvSpPr>
          <p:spPr>
            <a:xfrm rot="5400000">
              <a:off x="4535998" y="3227778"/>
              <a:ext cx="252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Arc 71"/>
            <p:cNvSpPr/>
            <p:nvPr/>
          </p:nvSpPr>
          <p:spPr>
            <a:xfrm rot="5400000">
              <a:off x="4883555" y="3135712"/>
              <a:ext cx="252000" cy="180000"/>
            </a:xfrm>
            <a:prstGeom prst="arc">
              <a:avLst>
                <a:gd name="adj1" fmla="val 10393508"/>
                <a:gd name="adj2" fmla="val 21564942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0" name="Connecteur droit 69"/>
            <p:cNvCxnSpPr/>
            <p:nvPr/>
          </p:nvCxnSpPr>
          <p:spPr>
            <a:xfrm flipH="1">
              <a:off x="4517998" y="3314118"/>
              <a:ext cx="144000" cy="41911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 flipH="1">
              <a:off x="5106101" y="3170822"/>
              <a:ext cx="72000" cy="20956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/>
            <p:cNvCxnSpPr/>
            <p:nvPr/>
          </p:nvCxnSpPr>
          <p:spPr>
            <a:xfrm flipV="1">
              <a:off x="5239646" y="3145586"/>
              <a:ext cx="0" cy="26153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Connecteur droit 90"/>
          <p:cNvCxnSpPr/>
          <p:nvPr/>
        </p:nvCxnSpPr>
        <p:spPr>
          <a:xfrm flipV="1">
            <a:off x="4592395" y="2463324"/>
            <a:ext cx="0" cy="26153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 flipH="1">
            <a:off x="4378814" y="3152331"/>
            <a:ext cx="184479" cy="11184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/>
          <p:cNvCxnSpPr/>
          <p:nvPr/>
        </p:nvCxnSpPr>
        <p:spPr>
          <a:xfrm flipV="1">
            <a:off x="4951340" y="2411112"/>
            <a:ext cx="0" cy="720000"/>
          </a:xfrm>
          <a:prstGeom prst="straightConnector1">
            <a:avLst/>
          </a:prstGeom>
          <a:ln>
            <a:solidFill>
              <a:srgbClr val="0070C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4865210" y="2257848"/>
                <a:ext cx="377026" cy="3043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210" y="2257848"/>
                <a:ext cx="377026" cy="30431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ZoneTexte 106"/>
          <p:cNvSpPr txBox="1"/>
          <p:nvPr/>
        </p:nvSpPr>
        <p:spPr>
          <a:xfrm>
            <a:off x="4410191" y="226025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rgbClr val="0070C0"/>
                </a:solidFill>
              </a:rPr>
              <a:t>(2)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108" name="ZoneTexte 107"/>
          <p:cNvSpPr txBox="1"/>
          <p:nvPr/>
        </p:nvSpPr>
        <p:spPr>
          <a:xfrm>
            <a:off x="3593950" y="270755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rgbClr val="00B050"/>
                </a:solidFill>
              </a:rPr>
              <a:t>(1)</a:t>
            </a:r>
            <a:endParaRPr lang="fr-FR" sz="14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ZoneTexte 108"/>
              <p:cNvSpPr txBox="1"/>
              <p:nvPr/>
            </p:nvSpPr>
            <p:spPr>
              <a:xfrm>
                <a:off x="4971867" y="3269622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9" name="ZoneTexte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867" y="3269622"/>
                <a:ext cx="385939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ZoneTexte 109"/>
              <p:cNvSpPr txBox="1"/>
              <p:nvPr/>
            </p:nvSpPr>
            <p:spPr>
              <a:xfrm>
                <a:off x="4278083" y="2411112"/>
                <a:ext cx="3228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0" name="ZoneTexte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083" y="2411112"/>
                <a:ext cx="322844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43224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Affichage à l'écran (4:3)</PresentationFormat>
  <Paragraphs>23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Cambria Math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81</cp:revision>
  <dcterms:created xsi:type="dcterms:W3CDTF">2011-12-19T17:08:40Z</dcterms:created>
  <dcterms:modified xsi:type="dcterms:W3CDTF">2023-11-07T08:12:37Z</dcterms:modified>
</cp:coreProperties>
</file>