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7" r:id="rId3"/>
    <p:sldId id="269" r:id="rId4"/>
    <p:sldId id="270" r:id="rId5"/>
    <p:sldId id="271" r:id="rId6"/>
    <p:sldId id="272" r:id="rId7"/>
    <p:sldId id="273" r:id="rId8"/>
    <p:sldId id="268" r:id="rId9"/>
    <p:sldId id="274" r:id="rId10"/>
    <p:sldId id="263" r:id="rId11"/>
    <p:sldId id="264" r:id="rId12"/>
    <p:sldId id="265" r:id="rId13"/>
    <p:sldId id="266" r:id="rId14"/>
    <p:sldId id="262" r:id="rId15"/>
    <p:sldId id="260" r:id="rId16"/>
    <p:sldId id="261" r:id="rId17"/>
    <p:sldId id="256" r:id="rId18"/>
    <p:sldId id="258" r:id="rId19"/>
    <p:sldId id="257" r:id="rId2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3FFCD"/>
    <a:srgbClr val="FFD1D1"/>
    <a:srgbClr val="FFAB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33" d="100"/>
          <a:sy n="33" d="100"/>
        </p:scale>
        <p:origin x="2240" y="5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29/01/2023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29/01/2023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29/01/2023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29/01/2023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29/01/2023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29/01/2023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29/01/2023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29/01/2023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29/01/2023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29/01/2023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29/01/2023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29/01/2023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png"/><Relationship Id="rId3" Type="http://schemas.openxmlformats.org/officeDocument/2006/relationships/image" Target="../media/image53.png"/><Relationship Id="rId7" Type="http://schemas.openxmlformats.org/officeDocument/2006/relationships/image" Target="../media/image94.png"/><Relationship Id="rId12" Type="http://schemas.openxmlformats.org/officeDocument/2006/relationships/image" Target="../media/image14.png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3.png"/><Relationship Id="rId11" Type="http://schemas.openxmlformats.org/officeDocument/2006/relationships/image" Target="../media/image133.png"/><Relationship Id="rId5" Type="http://schemas.openxmlformats.org/officeDocument/2006/relationships/image" Target="../media/image73.png"/><Relationship Id="rId10" Type="http://schemas.openxmlformats.org/officeDocument/2006/relationships/image" Target="../media/image123.png"/><Relationship Id="rId4" Type="http://schemas.openxmlformats.org/officeDocument/2006/relationships/image" Target="../media/image62.png"/><Relationship Id="rId9" Type="http://schemas.openxmlformats.org/officeDocument/2006/relationships/image" Target="../media/image113.png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3" Type="http://schemas.openxmlformats.org/officeDocument/2006/relationships/image" Target="../media/image53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33.png"/><Relationship Id="rId5" Type="http://schemas.openxmlformats.org/officeDocument/2006/relationships/image" Target="../media/image73.png"/><Relationship Id="rId15" Type="http://schemas.openxmlformats.org/officeDocument/2006/relationships/image" Target="../media/image18.png"/><Relationship Id="rId10" Type="http://schemas.openxmlformats.org/officeDocument/2006/relationships/image" Target="../media/image123.png"/><Relationship Id="rId19" Type="http://schemas.openxmlformats.org/officeDocument/2006/relationships/image" Target="../media/image22.png"/><Relationship Id="rId9" Type="http://schemas.openxmlformats.org/officeDocument/2006/relationships/image" Target="../media/image113.png"/><Relationship Id="rId1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6.png"/><Relationship Id="rId18" Type="http://schemas.openxmlformats.org/officeDocument/2006/relationships/image" Target="../media/image25.png"/><Relationship Id="rId3" Type="http://schemas.openxmlformats.org/officeDocument/2006/relationships/image" Target="../media/image53.png"/><Relationship Id="rId12" Type="http://schemas.openxmlformats.org/officeDocument/2006/relationships/image" Target="../media/image15.png"/><Relationship Id="rId17" Type="http://schemas.openxmlformats.org/officeDocument/2006/relationships/image" Target="../media/image24.png"/><Relationship Id="rId16" Type="http://schemas.openxmlformats.org/officeDocument/2006/relationships/image" Target="../media/image23.png"/><Relationship Id="rId20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33.png"/><Relationship Id="rId5" Type="http://schemas.openxmlformats.org/officeDocument/2006/relationships/image" Target="../media/image73.png"/><Relationship Id="rId15" Type="http://schemas.openxmlformats.org/officeDocument/2006/relationships/image" Target="../media/image19.png"/><Relationship Id="rId10" Type="http://schemas.openxmlformats.org/officeDocument/2006/relationships/image" Target="../media/image123.png"/><Relationship Id="rId19" Type="http://schemas.openxmlformats.org/officeDocument/2006/relationships/image" Target="../media/image26.png"/><Relationship Id="rId9" Type="http://schemas.openxmlformats.org/officeDocument/2006/relationships/image" Target="../media/image113.png"/><Relationship Id="rId1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6.png"/><Relationship Id="rId18" Type="http://schemas.openxmlformats.org/officeDocument/2006/relationships/image" Target="../media/image25.png"/><Relationship Id="rId3" Type="http://schemas.openxmlformats.org/officeDocument/2006/relationships/image" Target="../media/image53.png"/><Relationship Id="rId12" Type="http://schemas.openxmlformats.org/officeDocument/2006/relationships/image" Target="../media/image15.png"/><Relationship Id="rId17" Type="http://schemas.openxmlformats.org/officeDocument/2006/relationships/image" Target="../media/image24.png"/><Relationship Id="rId16" Type="http://schemas.openxmlformats.org/officeDocument/2006/relationships/image" Target="../media/image23.png"/><Relationship Id="rId20" Type="http://schemas.openxmlformats.org/officeDocument/2006/relationships/image" Target="../media/image27.png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133.png"/><Relationship Id="rId5" Type="http://schemas.openxmlformats.org/officeDocument/2006/relationships/image" Target="../media/image73.png"/><Relationship Id="rId15" Type="http://schemas.openxmlformats.org/officeDocument/2006/relationships/image" Target="../media/image19.png"/><Relationship Id="rId10" Type="http://schemas.openxmlformats.org/officeDocument/2006/relationships/image" Target="../media/image123.png"/><Relationship Id="rId19" Type="http://schemas.openxmlformats.org/officeDocument/2006/relationships/image" Target="../media/image26.png"/><Relationship Id="rId9" Type="http://schemas.openxmlformats.org/officeDocument/2006/relationships/image" Target="../media/image113.png"/><Relationship Id="rId1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png"/><Relationship Id="rId13" Type="http://schemas.openxmlformats.org/officeDocument/2006/relationships/image" Target="../media/image142.png"/><Relationship Id="rId3" Type="http://schemas.openxmlformats.org/officeDocument/2006/relationships/image" Target="../media/image2.png"/><Relationship Id="rId7" Type="http://schemas.openxmlformats.org/officeDocument/2006/relationships/image" Target="../media/image82.png"/><Relationship Id="rId12" Type="http://schemas.openxmlformats.org/officeDocument/2006/relationships/image" Target="../media/image132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11" Type="http://schemas.openxmlformats.org/officeDocument/2006/relationships/image" Target="../media/image122.png"/><Relationship Id="rId5" Type="http://schemas.openxmlformats.org/officeDocument/2006/relationships/image" Target="../media/image61.png"/><Relationship Id="rId15" Type="http://schemas.openxmlformats.org/officeDocument/2006/relationships/image" Target="../media/image160.png"/><Relationship Id="rId10" Type="http://schemas.openxmlformats.org/officeDocument/2006/relationships/image" Target="../media/image112.png"/><Relationship Id="rId4" Type="http://schemas.openxmlformats.org/officeDocument/2006/relationships/image" Target="../media/image3.png"/><Relationship Id="rId9" Type="http://schemas.openxmlformats.org/officeDocument/2006/relationships/image" Target="../media/image103.png"/><Relationship Id="rId14" Type="http://schemas.openxmlformats.org/officeDocument/2006/relationships/image" Target="../media/image15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3" Type="http://schemas.openxmlformats.org/officeDocument/2006/relationships/image" Target="../media/image51.png"/><Relationship Id="rId7" Type="http://schemas.openxmlformats.org/officeDocument/2006/relationships/image" Target="../media/image8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5" Type="http://schemas.openxmlformats.org/officeDocument/2006/relationships/image" Target="../media/image170.png"/><Relationship Id="rId4" Type="http://schemas.openxmlformats.org/officeDocument/2006/relationships/image" Target="../media/image3.png"/><Relationship Id="rId9" Type="http://schemas.openxmlformats.org/officeDocument/2006/relationships/image" Target="../media/image10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200.png"/><Relationship Id="rId7" Type="http://schemas.openxmlformats.org/officeDocument/2006/relationships/image" Target="../media/image6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5" Type="http://schemas.openxmlformats.org/officeDocument/2006/relationships/image" Target="../media/image40.png"/><Relationship Id="rId4" Type="http://schemas.openxmlformats.org/officeDocument/2006/relationships/image" Target="../media/image30.png"/><Relationship Id="rId9" Type="http://schemas.openxmlformats.org/officeDocument/2006/relationships/image" Target="../media/image8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1.png"/><Relationship Id="rId3" Type="http://schemas.openxmlformats.org/officeDocument/2006/relationships/image" Target="../media/image91.png"/><Relationship Id="rId7" Type="http://schemas.openxmlformats.org/officeDocument/2006/relationships/image" Target="../media/image13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1.png"/><Relationship Id="rId5" Type="http://schemas.openxmlformats.org/officeDocument/2006/relationships/image" Target="../media/image111.png"/><Relationship Id="rId4" Type="http://schemas.openxmlformats.org/officeDocument/2006/relationships/image" Target="../media/image101.png"/><Relationship Id="rId9" Type="http://schemas.openxmlformats.org/officeDocument/2006/relationships/image" Target="../media/image15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7" Type="http://schemas.openxmlformats.org/officeDocument/2006/relationships/image" Target="../media/image14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.png"/><Relationship Id="rId5" Type="http://schemas.openxmlformats.org/officeDocument/2006/relationships/image" Target="../media/image120.png"/><Relationship Id="rId4" Type="http://schemas.openxmlformats.org/officeDocument/2006/relationships/image" Target="../media/image1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necteur droit 5"/>
          <p:cNvCxnSpPr/>
          <p:nvPr/>
        </p:nvCxnSpPr>
        <p:spPr>
          <a:xfrm>
            <a:off x="3131840" y="1988840"/>
            <a:ext cx="1440160" cy="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rc 6"/>
          <p:cNvSpPr/>
          <p:nvPr/>
        </p:nvSpPr>
        <p:spPr>
          <a:xfrm>
            <a:off x="2987824" y="248673"/>
            <a:ext cx="1728192" cy="1728192"/>
          </a:xfrm>
          <a:prstGeom prst="arc">
            <a:avLst>
              <a:gd name="adj1" fmla="val 1306542"/>
              <a:gd name="adj2" fmla="val 9695546"/>
            </a:avLst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orme libre 7"/>
          <p:cNvSpPr/>
          <p:nvPr/>
        </p:nvSpPr>
        <p:spPr>
          <a:xfrm>
            <a:off x="3141551" y="2000816"/>
            <a:ext cx="1421395" cy="193812"/>
          </a:xfrm>
          <a:custGeom>
            <a:avLst/>
            <a:gdLst>
              <a:gd name="connsiteX0" fmla="*/ 0 w 1435502"/>
              <a:gd name="connsiteY0" fmla="*/ 0 h 213325"/>
              <a:gd name="connsiteX1" fmla="*/ 289711 w 1435502"/>
              <a:gd name="connsiteY1" fmla="*/ 190123 h 213325"/>
              <a:gd name="connsiteX2" fmla="*/ 1276539 w 1435502"/>
              <a:gd name="connsiteY2" fmla="*/ 190123 h 213325"/>
              <a:gd name="connsiteX3" fmla="*/ 1421395 w 1435502"/>
              <a:gd name="connsiteY3" fmla="*/ 9053 h 213325"/>
              <a:gd name="connsiteX0" fmla="*/ 0 w 1421395"/>
              <a:gd name="connsiteY0" fmla="*/ 0 h 190134"/>
              <a:gd name="connsiteX1" fmla="*/ 289711 w 1421395"/>
              <a:gd name="connsiteY1" fmla="*/ 190123 h 190134"/>
              <a:gd name="connsiteX2" fmla="*/ 1421395 w 1421395"/>
              <a:gd name="connsiteY2" fmla="*/ 9053 h 190134"/>
              <a:gd name="connsiteX0" fmla="*/ 0 w 1421395"/>
              <a:gd name="connsiteY0" fmla="*/ 0 h 9053"/>
              <a:gd name="connsiteX1" fmla="*/ 1421395 w 1421395"/>
              <a:gd name="connsiteY1" fmla="*/ 9053 h 9053"/>
              <a:gd name="connsiteX0" fmla="*/ 0 w 10000"/>
              <a:gd name="connsiteY0" fmla="*/ 0 h 221139"/>
              <a:gd name="connsiteX1" fmla="*/ 10000 w 10000"/>
              <a:gd name="connsiteY1" fmla="*/ 10000 h 221139"/>
              <a:gd name="connsiteX0" fmla="*/ 0 w 10000"/>
              <a:gd name="connsiteY0" fmla="*/ 0 h 339383"/>
              <a:gd name="connsiteX1" fmla="*/ 10000 w 10000"/>
              <a:gd name="connsiteY1" fmla="*/ 10000 h 339383"/>
              <a:gd name="connsiteX0" fmla="*/ 0 w 10000"/>
              <a:gd name="connsiteY0" fmla="*/ 0 h 282505"/>
              <a:gd name="connsiteX1" fmla="*/ 10000 w 10000"/>
              <a:gd name="connsiteY1" fmla="*/ 10000 h 282505"/>
              <a:gd name="connsiteX0" fmla="*/ 0 w 10000"/>
              <a:gd name="connsiteY0" fmla="*/ 0 h 295242"/>
              <a:gd name="connsiteX1" fmla="*/ 10000 w 10000"/>
              <a:gd name="connsiteY1" fmla="*/ 10000 h 295242"/>
              <a:gd name="connsiteX0" fmla="*/ 0 w 10000"/>
              <a:gd name="connsiteY0" fmla="*/ 0 h 376767"/>
              <a:gd name="connsiteX1" fmla="*/ 4968 w 10000"/>
              <a:gd name="connsiteY1" fmla="*/ 290015 h 376767"/>
              <a:gd name="connsiteX2" fmla="*/ 10000 w 10000"/>
              <a:gd name="connsiteY2" fmla="*/ 10000 h 376767"/>
              <a:gd name="connsiteX0" fmla="*/ 0 w 10000"/>
              <a:gd name="connsiteY0" fmla="*/ 0 h 319857"/>
              <a:gd name="connsiteX1" fmla="*/ 4968 w 10000"/>
              <a:gd name="connsiteY1" fmla="*/ 290015 h 319857"/>
              <a:gd name="connsiteX2" fmla="*/ 10000 w 10000"/>
              <a:gd name="connsiteY2" fmla="*/ 10000 h 319857"/>
              <a:gd name="connsiteX0" fmla="*/ 0 w 10000"/>
              <a:gd name="connsiteY0" fmla="*/ 0 h 290056"/>
              <a:gd name="connsiteX1" fmla="*/ 4968 w 10000"/>
              <a:gd name="connsiteY1" fmla="*/ 290015 h 290056"/>
              <a:gd name="connsiteX2" fmla="*/ 10000 w 10000"/>
              <a:gd name="connsiteY2" fmla="*/ 10000 h 290056"/>
              <a:gd name="connsiteX0" fmla="*/ 0 w 10000"/>
              <a:gd name="connsiteY0" fmla="*/ 0 h 164894"/>
              <a:gd name="connsiteX1" fmla="*/ 5159 w 10000"/>
              <a:gd name="connsiteY1" fmla="*/ 150007 h 164894"/>
              <a:gd name="connsiteX2" fmla="*/ 10000 w 10000"/>
              <a:gd name="connsiteY2" fmla="*/ 10000 h 164894"/>
              <a:gd name="connsiteX0" fmla="*/ 0 w 10000"/>
              <a:gd name="connsiteY0" fmla="*/ 0 h 183850"/>
              <a:gd name="connsiteX1" fmla="*/ 5159 w 10000"/>
              <a:gd name="connsiteY1" fmla="*/ 150007 h 183850"/>
              <a:gd name="connsiteX2" fmla="*/ 10000 w 10000"/>
              <a:gd name="connsiteY2" fmla="*/ 10000 h 183850"/>
              <a:gd name="connsiteX0" fmla="*/ 0 w 10000"/>
              <a:gd name="connsiteY0" fmla="*/ 0 h 214086"/>
              <a:gd name="connsiteX1" fmla="*/ 5159 w 10000"/>
              <a:gd name="connsiteY1" fmla="*/ 150007 h 214086"/>
              <a:gd name="connsiteX2" fmla="*/ 10000 w 10000"/>
              <a:gd name="connsiteY2" fmla="*/ 10000 h 214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00" h="214086">
                <a:moveTo>
                  <a:pt x="0" y="0"/>
                </a:moveTo>
                <a:cubicBezTo>
                  <a:pt x="0" y="286683"/>
                  <a:pt x="3057" y="153340"/>
                  <a:pt x="5159" y="150007"/>
                </a:cubicBezTo>
                <a:cubicBezTo>
                  <a:pt x="7261" y="146674"/>
                  <a:pt x="10043" y="366688"/>
                  <a:pt x="10000" y="10000"/>
                </a:cubicBezTo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accent5">
                    <a:lumMod val="50000"/>
                  </a:schemeClr>
                </a:solidFill>
              </a:ln>
            </a:endParaRPr>
          </a:p>
        </p:txBody>
      </p:sp>
      <p:sp>
        <p:nvSpPr>
          <p:cNvPr id="9" name="Ellipse 8"/>
          <p:cNvSpPr/>
          <p:nvPr/>
        </p:nvSpPr>
        <p:spPr>
          <a:xfrm>
            <a:off x="4716016" y="836712"/>
            <a:ext cx="432048" cy="43204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accent6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10" name="Ellipse 9"/>
          <p:cNvSpPr/>
          <p:nvPr/>
        </p:nvSpPr>
        <p:spPr>
          <a:xfrm>
            <a:off x="3666876" y="2206603"/>
            <a:ext cx="432048" cy="4320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2"/>
                </a:solidFill>
              </a:rPr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/>
              <p:cNvSpPr txBox="1"/>
              <p:nvPr/>
            </p:nvSpPr>
            <p:spPr>
              <a:xfrm>
                <a:off x="3664433" y="1653046"/>
                <a:ext cx="1483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1" name="ZoneTexte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4433" y="1653046"/>
                <a:ext cx="148374" cy="276999"/>
              </a:xfrm>
              <a:prstGeom prst="rect">
                <a:avLst/>
              </a:prstGeom>
              <a:blipFill>
                <a:blip r:embed="rId2"/>
                <a:stretch>
                  <a:fillRect l="-37500" r="-33333"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e 11"/>
          <p:cNvGrpSpPr/>
          <p:nvPr/>
        </p:nvGrpSpPr>
        <p:grpSpPr>
          <a:xfrm>
            <a:off x="3854755" y="1191798"/>
            <a:ext cx="792088" cy="792088"/>
            <a:chOff x="1691680" y="1916832"/>
            <a:chExt cx="792088" cy="792088"/>
          </a:xfrm>
        </p:grpSpPr>
        <p:cxnSp>
          <p:nvCxnSpPr>
            <p:cNvPr id="13" name="Connecteur droit 12"/>
            <p:cNvCxnSpPr/>
            <p:nvPr/>
          </p:nvCxnSpPr>
          <p:spPr>
            <a:xfrm flipV="1">
              <a:off x="1691680" y="1916832"/>
              <a:ext cx="0" cy="792088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/>
            <p:cNvCxnSpPr/>
            <p:nvPr/>
          </p:nvCxnSpPr>
          <p:spPr>
            <a:xfrm rot="5400000" flipV="1">
              <a:off x="2087724" y="2312876"/>
              <a:ext cx="0" cy="792088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ZoneTexte 24"/>
              <p:cNvSpPr txBox="1"/>
              <p:nvPr/>
            </p:nvSpPr>
            <p:spPr>
              <a:xfrm>
                <a:off x="3851920" y="1005408"/>
                <a:ext cx="406714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5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25" name="ZoneTexte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920" y="1005408"/>
                <a:ext cx="406714" cy="2539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ZoneTexte 26"/>
              <p:cNvSpPr txBox="1"/>
              <p:nvPr/>
            </p:nvSpPr>
            <p:spPr>
              <a:xfrm>
                <a:off x="4646843" y="1856928"/>
                <a:ext cx="380682" cy="2629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27" name="ZoneTexte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6843" y="1856928"/>
                <a:ext cx="380682" cy="2629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e 17"/>
          <p:cNvGrpSpPr/>
          <p:nvPr/>
        </p:nvGrpSpPr>
        <p:grpSpPr>
          <a:xfrm>
            <a:off x="4283968" y="1458838"/>
            <a:ext cx="132100" cy="129004"/>
            <a:chOff x="3275856" y="2276872"/>
            <a:chExt cx="132100" cy="129004"/>
          </a:xfrm>
        </p:grpSpPr>
        <p:sp>
          <p:nvSpPr>
            <p:cNvPr id="15" name="Ellipse 14"/>
            <p:cNvSpPr/>
            <p:nvPr/>
          </p:nvSpPr>
          <p:spPr>
            <a:xfrm>
              <a:off x="3275856" y="2276872"/>
              <a:ext cx="132100" cy="12900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fr-FR" b="1" dirty="0">
                <a:solidFill>
                  <a:schemeClr val="tx2"/>
                </a:solidFill>
              </a:endParaRPr>
            </a:p>
          </p:txBody>
        </p:sp>
        <p:cxnSp>
          <p:nvCxnSpPr>
            <p:cNvPr id="16" name="Connecteur droit 15"/>
            <p:cNvCxnSpPr>
              <a:stCxn id="15" idx="1"/>
              <a:endCxn id="15" idx="5"/>
            </p:cNvCxnSpPr>
            <p:nvPr/>
          </p:nvCxnSpPr>
          <p:spPr>
            <a:xfrm>
              <a:off x="3295202" y="2295764"/>
              <a:ext cx="93408" cy="9122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Connecteur droit 16"/>
            <p:cNvCxnSpPr>
              <a:stCxn id="15" idx="7"/>
              <a:endCxn id="15" idx="3"/>
            </p:cNvCxnSpPr>
            <p:nvPr/>
          </p:nvCxnSpPr>
          <p:spPr>
            <a:xfrm flipH="1">
              <a:off x="3295202" y="2295764"/>
              <a:ext cx="93408" cy="9122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ZoneTexte 20"/>
              <p:cNvSpPr txBox="1"/>
              <p:nvPr/>
            </p:nvSpPr>
            <p:spPr>
              <a:xfrm>
                <a:off x="4204171" y="1247403"/>
                <a:ext cx="283154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05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21" name="ZoneTexte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4171" y="1247403"/>
                <a:ext cx="283154" cy="253916"/>
              </a:xfrm>
              <a:prstGeom prst="rect">
                <a:avLst/>
              </a:prstGeom>
              <a:blipFill>
                <a:blip r:embed="rId5"/>
                <a:stretch>
                  <a:fillRect t="-2439" r="-217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61195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A007E6B9-0A89-448F-821B-762EDFA84C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4664"/>
            <a:ext cx="2131864" cy="2248305"/>
          </a:xfrm>
          <a:prstGeom prst="rect">
            <a:avLst/>
          </a:prstGeom>
        </p:spPr>
      </p:pic>
      <p:sp>
        <p:nvSpPr>
          <p:cNvPr id="5" name="Rectangle à coins arrondis 29">
            <a:extLst>
              <a:ext uri="{FF2B5EF4-FFF2-40B4-BE49-F238E27FC236}">
                <a16:creationId xmlns:a16="http://schemas.microsoft.com/office/drawing/2014/main" id="{F16B3A90-7FF1-4AAB-85E5-6BD399461622}"/>
              </a:ext>
            </a:extLst>
          </p:cNvPr>
          <p:cNvSpPr/>
          <p:nvPr/>
        </p:nvSpPr>
        <p:spPr>
          <a:xfrm>
            <a:off x="1547664" y="1337323"/>
            <a:ext cx="584200" cy="1011557"/>
          </a:xfrm>
          <a:prstGeom prst="roundRect">
            <a:avLst/>
          </a:prstGeom>
          <a:noFill/>
          <a:ln w="28575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6" name="Flèche : droite 5">
            <a:extLst>
              <a:ext uri="{FF2B5EF4-FFF2-40B4-BE49-F238E27FC236}">
                <a16:creationId xmlns:a16="http://schemas.microsoft.com/office/drawing/2014/main" id="{39737E4E-A688-4169-8C50-6246384ED0A0}"/>
              </a:ext>
            </a:extLst>
          </p:cNvPr>
          <p:cNvSpPr/>
          <p:nvPr/>
        </p:nvSpPr>
        <p:spPr>
          <a:xfrm>
            <a:off x="2501412" y="1414501"/>
            <a:ext cx="432048" cy="428600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1939EC7D-6B0F-4D93-8261-9FD5E4B28915}"/>
              </a:ext>
            </a:extLst>
          </p:cNvPr>
          <p:cNvCxnSpPr/>
          <p:nvPr/>
        </p:nvCxnSpPr>
        <p:spPr>
          <a:xfrm>
            <a:off x="3131840" y="2276872"/>
            <a:ext cx="1440160" cy="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rme libre 7">
            <a:extLst>
              <a:ext uri="{FF2B5EF4-FFF2-40B4-BE49-F238E27FC236}">
                <a16:creationId xmlns:a16="http://schemas.microsoft.com/office/drawing/2014/main" id="{B7239782-A4BE-4765-A14F-4DB7CCF42B0E}"/>
              </a:ext>
            </a:extLst>
          </p:cNvPr>
          <p:cNvSpPr/>
          <p:nvPr/>
        </p:nvSpPr>
        <p:spPr>
          <a:xfrm>
            <a:off x="3141551" y="2288848"/>
            <a:ext cx="1421395" cy="193812"/>
          </a:xfrm>
          <a:custGeom>
            <a:avLst/>
            <a:gdLst>
              <a:gd name="connsiteX0" fmla="*/ 0 w 1435502"/>
              <a:gd name="connsiteY0" fmla="*/ 0 h 213325"/>
              <a:gd name="connsiteX1" fmla="*/ 289711 w 1435502"/>
              <a:gd name="connsiteY1" fmla="*/ 190123 h 213325"/>
              <a:gd name="connsiteX2" fmla="*/ 1276539 w 1435502"/>
              <a:gd name="connsiteY2" fmla="*/ 190123 h 213325"/>
              <a:gd name="connsiteX3" fmla="*/ 1421395 w 1435502"/>
              <a:gd name="connsiteY3" fmla="*/ 9053 h 213325"/>
              <a:gd name="connsiteX0" fmla="*/ 0 w 1421395"/>
              <a:gd name="connsiteY0" fmla="*/ 0 h 190134"/>
              <a:gd name="connsiteX1" fmla="*/ 289711 w 1421395"/>
              <a:gd name="connsiteY1" fmla="*/ 190123 h 190134"/>
              <a:gd name="connsiteX2" fmla="*/ 1421395 w 1421395"/>
              <a:gd name="connsiteY2" fmla="*/ 9053 h 190134"/>
              <a:gd name="connsiteX0" fmla="*/ 0 w 1421395"/>
              <a:gd name="connsiteY0" fmla="*/ 0 h 9053"/>
              <a:gd name="connsiteX1" fmla="*/ 1421395 w 1421395"/>
              <a:gd name="connsiteY1" fmla="*/ 9053 h 9053"/>
              <a:gd name="connsiteX0" fmla="*/ 0 w 10000"/>
              <a:gd name="connsiteY0" fmla="*/ 0 h 221139"/>
              <a:gd name="connsiteX1" fmla="*/ 10000 w 10000"/>
              <a:gd name="connsiteY1" fmla="*/ 10000 h 221139"/>
              <a:gd name="connsiteX0" fmla="*/ 0 w 10000"/>
              <a:gd name="connsiteY0" fmla="*/ 0 h 339383"/>
              <a:gd name="connsiteX1" fmla="*/ 10000 w 10000"/>
              <a:gd name="connsiteY1" fmla="*/ 10000 h 339383"/>
              <a:gd name="connsiteX0" fmla="*/ 0 w 10000"/>
              <a:gd name="connsiteY0" fmla="*/ 0 h 282505"/>
              <a:gd name="connsiteX1" fmla="*/ 10000 w 10000"/>
              <a:gd name="connsiteY1" fmla="*/ 10000 h 282505"/>
              <a:gd name="connsiteX0" fmla="*/ 0 w 10000"/>
              <a:gd name="connsiteY0" fmla="*/ 0 h 295242"/>
              <a:gd name="connsiteX1" fmla="*/ 10000 w 10000"/>
              <a:gd name="connsiteY1" fmla="*/ 10000 h 295242"/>
              <a:gd name="connsiteX0" fmla="*/ 0 w 10000"/>
              <a:gd name="connsiteY0" fmla="*/ 0 h 376767"/>
              <a:gd name="connsiteX1" fmla="*/ 4968 w 10000"/>
              <a:gd name="connsiteY1" fmla="*/ 290015 h 376767"/>
              <a:gd name="connsiteX2" fmla="*/ 10000 w 10000"/>
              <a:gd name="connsiteY2" fmla="*/ 10000 h 376767"/>
              <a:gd name="connsiteX0" fmla="*/ 0 w 10000"/>
              <a:gd name="connsiteY0" fmla="*/ 0 h 319857"/>
              <a:gd name="connsiteX1" fmla="*/ 4968 w 10000"/>
              <a:gd name="connsiteY1" fmla="*/ 290015 h 319857"/>
              <a:gd name="connsiteX2" fmla="*/ 10000 w 10000"/>
              <a:gd name="connsiteY2" fmla="*/ 10000 h 319857"/>
              <a:gd name="connsiteX0" fmla="*/ 0 w 10000"/>
              <a:gd name="connsiteY0" fmla="*/ 0 h 290056"/>
              <a:gd name="connsiteX1" fmla="*/ 4968 w 10000"/>
              <a:gd name="connsiteY1" fmla="*/ 290015 h 290056"/>
              <a:gd name="connsiteX2" fmla="*/ 10000 w 10000"/>
              <a:gd name="connsiteY2" fmla="*/ 10000 h 290056"/>
              <a:gd name="connsiteX0" fmla="*/ 0 w 10000"/>
              <a:gd name="connsiteY0" fmla="*/ 0 h 164894"/>
              <a:gd name="connsiteX1" fmla="*/ 5159 w 10000"/>
              <a:gd name="connsiteY1" fmla="*/ 150007 h 164894"/>
              <a:gd name="connsiteX2" fmla="*/ 10000 w 10000"/>
              <a:gd name="connsiteY2" fmla="*/ 10000 h 164894"/>
              <a:gd name="connsiteX0" fmla="*/ 0 w 10000"/>
              <a:gd name="connsiteY0" fmla="*/ 0 h 183850"/>
              <a:gd name="connsiteX1" fmla="*/ 5159 w 10000"/>
              <a:gd name="connsiteY1" fmla="*/ 150007 h 183850"/>
              <a:gd name="connsiteX2" fmla="*/ 10000 w 10000"/>
              <a:gd name="connsiteY2" fmla="*/ 10000 h 183850"/>
              <a:gd name="connsiteX0" fmla="*/ 0 w 10000"/>
              <a:gd name="connsiteY0" fmla="*/ 0 h 214086"/>
              <a:gd name="connsiteX1" fmla="*/ 5159 w 10000"/>
              <a:gd name="connsiteY1" fmla="*/ 150007 h 214086"/>
              <a:gd name="connsiteX2" fmla="*/ 10000 w 10000"/>
              <a:gd name="connsiteY2" fmla="*/ 10000 h 214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00" h="214086">
                <a:moveTo>
                  <a:pt x="0" y="0"/>
                </a:moveTo>
                <a:cubicBezTo>
                  <a:pt x="0" y="286683"/>
                  <a:pt x="3057" y="153340"/>
                  <a:pt x="5159" y="150007"/>
                </a:cubicBezTo>
                <a:cubicBezTo>
                  <a:pt x="7261" y="146674"/>
                  <a:pt x="10043" y="366688"/>
                  <a:pt x="10000" y="10000"/>
                </a:cubicBezTo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accent5">
                    <a:lumMod val="50000"/>
                  </a:schemeClr>
                </a:solidFill>
              </a:ln>
            </a:endParaRP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A97DC216-E14F-4F1D-8298-7D1827C109CF}"/>
              </a:ext>
            </a:extLst>
          </p:cNvPr>
          <p:cNvSpPr/>
          <p:nvPr/>
        </p:nvSpPr>
        <p:spPr>
          <a:xfrm>
            <a:off x="3707920" y="2496695"/>
            <a:ext cx="288000" cy="2880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b="1" dirty="0">
                <a:solidFill>
                  <a:schemeClr val="tx2"/>
                </a:solidFill>
              </a:rPr>
              <a:t>1</a:t>
            </a: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C2AE5590-8BEB-4BF2-A266-C10B1F31421F}"/>
              </a:ext>
            </a:extLst>
          </p:cNvPr>
          <p:cNvCxnSpPr>
            <a:cxnSpLocks/>
          </p:cNvCxnSpPr>
          <p:nvPr/>
        </p:nvCxnSpPr>
        <p:spPr>
          <a:xfrm rot="5400000">
            <a:off x="2771800" y="1556792"/>
            <a:ext cx="1440160" cy="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545C479B-1588-472A-A9C5-B3908A950B58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4211960" y="1797929"/>
            <a:ext cx="0" cy="478943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3E300840-B5A5-4263-B9E2-CDE1AD51D72F}"/>
              </a:ext>
            </a:extLst>
          </p:cNvPr>
          <p:cNvSpPr/>
          <p:nvPr/>
        </p:nvSpPr>
        <p:spPr>
          <a:xfrm>
            <a:off x="3383880" y="1365929"/>
            <a:ext cx="216000" cy="432000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2FE17C3-4C93-4B9C-9266-9F903CC5D632}"/>
              </a:ext>
            </a:extLst>
          </p:cNvPr>
          <p:cNvSpPr/>
          <p:nvPr/>
        </p:nvSpPr>
        <p:spPr>
          <a:xfrm>
            <a:off x="4103960" y="1365929"/>
            <a:ext cx="216000" cy="432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1D208CD6-45FE-429B-8EEE-3F1DF39B920D}"/>
              </a:ext>
            </a:extLst>
          </p:cNvPr>
          <p:cNvCxnSpPr>
            <a:cxnSpLocks/>
          </p:cNvCxnSpPr>
          <p:nvPr/>
        </p:nvCxnSpPr>
        <p:spPr>
          <a:xfrm>
            <a:off x="4211960" y="886986"/>
            <a:ext cx="0" cy="478943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0C0A66D0-C5C8-4164-A0AC-1850620F31C8}"/>
              </a:ext>
            </a:extLst>
          </p:cNvPr>
          <p:cNvGrpSpPr/>
          <p:nvPr/>
        </p:nvGrpSpPr>
        <p:grpSpPr>
          <a:xfrm rot="16200000">
            <a:off x="3995959" y="1532563"/>
            <a:ext cx="432000" cy="99941"/>
            <a:chOff x="5562680" y="1813602"/>
            <a:chExt cx="2127814" cy="563211"/>
          </a:xfrm>
        </p:grpSpPr>
        <p:sp>
          <p:nvSpPr>
            <p:cNvPr id="17" name="Arc 16">
              <a:extLst>
                <a:ext uri="{FF2B5EF4-FFF2-40B4-BE49-F238E27FC236}">
                  <a16:creationId xmlns:a16="http://schemas.microsoft.com/office/drawing/2014/main" id="{0A71756F-2F09-490B-9777-68E770AEFFAF}"/>
                </a:ext>
              </a:extLst>
            </p:cNvPr>
            <p:cNvSpPr/>
            <p:nvPr/>
          </p:nvSpPr>
          <p:spPr>
            <a:xfrm>
              <a:off x="5562680" y="1841535"/>
              <a:ext cx="535278" cy="535278"/>
            </a:xfrm>
            <a:prstGeom prst="arc">
              <a:avLst>
                <a:gd name="adj1" fmla="val 10832709"/>
                <a:gd name="adj2" fmla="val 0"/>
              </a:avLst>
            </a:prstGeom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" name="Arc 17">
              <a:extLst>
                <a:ext uri="{FF2B5EF4-FFF2-40B4-BE49-F238E27FC236}">
                  <a16:creationId xmlns:a16="http://schemas.microsoft.com/office/drawing/2014/main" id="{F1B9D97D-7DDE-4C97-A4FD-B368D6DFDE2D}"/>
                </a:ext>
              </a:extLst>
            </p:cNvPr>
            <p:cNvSpPr/>
            <p:nvPr/>
          </p:nvSpPr>
          <p:spPr>
            <a:xfrm rot="10800000">
              <a:off x="6093525" y="1813602"/>
              <a:ext cx="535278" cy="535278"/>
            </a:xfrm>
            <a:prstGeom prst="arc">
              <a:avLst>
                <a:gd name="adj1" fmla="val 10832709"/>
                <a:gd name="adj2" fmla="val 0"/>
              </a:avLst>
            </a:prstGeom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Arc 18">
              <a:extLst>
                <a:ext uri="{FF2B5EF4-FFF2-40B4-BE49-F238E27FC236}">
                  <a16:creationId xmlns:a16="http://schemas.microsoft.com/office/drawing/2014/main" id="{FF222049-21B7-4BBA-B1AA-AC93572A823F}"/>
                </a:ext>
              </a:extLst>
            </p:cNvPr>
            <p:cNvSpPr/>
            <p:nvPr/>
          </p:nvSpPr>
          <p:spPr>
            <a:xfrm>
              <a:off x="6624370" y="1841535"/>
              <a:ext cx="535278" cy="535278"/>
            </a:xfrm>
            <a:prstGeom prst="arc">
              <a:avLst>
                <a:gd name="adj1" fmla="val 10832709"/>
                <a:gd name="adj2" fmla="val 0"/>
              </a:avLst>
            </a:prstGeom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Arc 19">
              <a:extLst>
                <a:ext uri="{FF2B5EF4-FFF2-40B4-BE49-F238E27FC236}">
                  <a16:creationId xmlns:a16="http://schemas.microsoft.com/office/drawing/2014/main" id="{C33140CF-1AB2-462E-9F0B-E2B1D5380080}"/>
                </a:ext>
              </a:extLst>
            </p:cNvPr>
            <p:cNvSpPr/>
            <p:nvPr/>
          </p:nvSpPr>
          <p:spPr>
            <a:xfrm rot="10800000">
              <a:off x="7155216" y="1813602"/>
              <a:ext cx="535278" cy="535278"/>
            </a:xfrm>
            <a:prstGeom prst="arc">
              <a:avLst>
                <a:gd name="adj1" fmla="val 10832709"/>
                <a:gd name="adj2" fmla="val 0"/>
              </a:avLst>
            </a:prstGeom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6CD374C0-39E2-4F40-837A-70724EAAA9FB}"/>
              </a:ext>
            </a:extLst>
          </p:cNvPr>
          <p:cNvCxnSpPr>
            <a:stCxn id="13" idx="3"/>
            <a:endCxn id="14" idx="1"/>
          </p:cNvCxnSpPr>
          <p:nvPr/>
        </p:nvCxnSpPr>
        <p:spPr>
          <a:xfrm>
            <a:off x="3599880" y="1581929"/>
            <a:ext cx="504080" cy="0"/>
          </a:xfrm>
          <a:prstGeom prst="lin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llipse 23">
            <a:extLst>
              <a:ext uri="{FF2B5EF4-FFF2-40B4-BE49-F238E27FC236}">
                <a16:creationId xmlns:a16="http://schemas.microsoft.com/office/drawing/2014/main" id="{F24E732F-58EC-4808-AD0C-410B4F0301ED}"/>
              </a:ext>
            </a:extLst>
          </p:cNvPr>
          <p:cNvSpPr/>
          <p:nvPr/>
        </p:nvSpPr>
        <p:spPr>
          <a:xfrm>
            <a:off x="3784848" y="1146215"/>
            <a:ext cx="288000" cy="288000"/>
          </a:xfrm>
          <a:prstGeom prst="ellips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b="1" dirty="0">
                <a:solidFill>
                  <a:schemeClr val="accent6">
                    <a:lumMod val="75000"/>
                  </a:schemeClr>
                </a:solidFill>
              </a:rPr>
              <a:t>2</a:t>
            </a:r>
          </a:p>
        </p:txBody>
      </p:sp>
      <p:sp>
        <p:nvSpPr>
          <p:cNvPr id="25" name="Rectangle à coins arrondis 29">
            <a:extLst>
              <a:ext uri="{FF2B5EF4-FFF2-40B4-BE49-F238E27FC236}">
                <a16:creationId xmlns:a16="http://schemas.microsoft.com/office/drawing/2014/main" id="{C78AB8D9-B327-439B-8C03-4F7B352B93EE}"/>
              </a:ext>
            </a:extLst>
          </p:cNvPr>
          <p:cNvSpPr/>
          <p:nvPr/>
        </p:nvSpPr>
        <p:spPr>
          <a:xfrm>
            <a:off x="3221491" y="1198456"/>
            <a:ext cx="503957" cy="766946"/>
          </a:xfrm>
          <a:prstGeom prst="roundRect">
            <a:avLst/>
          </a:prstGeom>
          <a:noFill/>
          <a:ln w="1270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6" name="Flèche : droite 25">
            <a:extLst>
              <a:ext uri="{FF2B5EF4-FFF2-40B4-BE49-F238E27FC236}">
                <a16:creationId xmlns:a16="http://schemas.microsoft.com/office/drawing/2014/main" id="{C68BE4CA-6466-40AC-9241-845300953FA5}"/>
              </a:ext>
            </a:extLst>
          </p:cNvPr>
          <p:cNvSpPr/>
          <p:nvPr/>
        </p:nvSpPr>
        <p:spPr>
          <a:xfrm>
            <a:off x="4851897" y="1369329"/>
            <a:ext cx="432048" cy="428600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grpSp>
        <p:nvGrpSpPr>
          <p:cNvPr id="58" name="Groupe 57">
            <a:extLst>
              <a:ext uri="{FF2B5EF4-FFF2-40B4-BE49-F238E27FC236}">
                <a16:creationId xmlns:a16="http://schemas.microsoft.com/office/drawing/2014/main" id="{147AF608-1717-42B8-8BEA-44F17C8CA927}"/>
              </a:ext>
            </a:extLst>
          </p:cNvPr>
          <p:cNvGrpSpPr/>
          <p:nvPr/>
        </p:nvGrpSpPr>
        <p:grpSpPr>
          <a:xfrm>
            <a:off x="5868144" y="140103"/>
            <a:ext cx="1857377" cy="1606401"/>
            <a:chOff x="5954985" y="836712"/>
            <a:chExt cx="1857377" cy="1606401"/>
          </a:xfrm>
        </p:grpSpPr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BBEA541A-1C35-46DA-AF90-F2E160C421D5}"/>
                </a:ext>
              </a:extLst>
            </p:cNvPr>
            <p:cNvGrpSpPr/>
            <p:nvPr/>
          </p:nvGrpSpPr>
          <p:grpSpPr>
            <a:xfrm rot="300000">
              <a:off x="5954985" y="1365963"/>
              <a:ext cx="1728193" cy="865821"/>
              <a:chOff x="5283945" y="548680"/>
              <a:chExt cx="1728193" cy="865821"/>
            </a:xfrm>
          </p:grpSpPr>
          <p:grpSp>
            <p:nvGrpSpPr>
              <p:cNvPr id="33" name="Groupe 32">
                <a:extLst>
                  <a:ext uri="{FF2B5EF4-FFF2-40B4-BE49-F238E27FC236}">
                    <a16:creationId xmlns:a16="http://schemas.microsoft.com/office/drawing/2014/main" id="{E2D2B3FD-78AE-4AE9-B74F-70CC89BB83BF}"/>
                  </a:ext>
                </a:extLst>
              </p:cNvPr>
              <p:cNvGrpSpPr/>
              <p:nvPr/>
            </p:nvGrpSpPr>
            <p:grpSpPr>
              <a:xfrm>
                <a:off x="5283945" y="646582"/>
                <a:ext cx="1728193" cy="696642"/>
                <a:chOff x="6012159" y="1268760"/>
                <a:chExt cx="1728193" cy="696642"/>
              </a:xfrm>
            </p:grpSpPr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5AD601B7-54A0-436A-AD0D-CFA15BFF993F}"/>
                    </a:ext>
                  </a:extLst>
                </p:cNvPr>
                <p:cNvSpPr/>
                <p:nvPr/>
              </p:nvSpPr>
              <p:spPr>
                <a:xfrm>
                  <a:off x="6012159" y="1268760"/>
                  <a:ext cx="720073" cy="69664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285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4FF47800-9EF7-44DD-9B2C-73250D45AC67}"/>
                    </a:ext>
                  </a:extLst>
                </p:cNvPr>
                <p:cNvSpPr/>
                <p:nvPr/>
              </p:nvSpPr>
              <p:spPr>
                <a:xfrm>
                  <a:off x="6196284" y="1268760"/>
                  <a:ext cx="356782" cy="696642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F3A297C2-837E-4A88-8985-7CB0A827BAF4}"/>
                    </a:ext>
                  </a:extLst>
                </p:cNvPr>
                <p:cNvSpPr/>
                <p:nvPr/>
              </p:nvSpPr>
              <p:spPr>
                <a:xfrm>
                  <a:off x="6734023" y="1507274"/>
                  <a:ext cx="1006329" cy="182584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285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A8F44343-4CAB-48F5-A61E-743041261F1E}"/>
                    </a:ext>
                  </a:extLst>
                </p:cNvPr>
                <p:cNvSpPr/>
                <p:nvPr/>
              </p:nvSpPr>
              <p:spPr>
                <a:xfrm>
                  <a:off x="6660232" y="1522762"/>
                  <a:ext cx="315912" cy="1512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28575"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/>
                </a:p>
              </p:txBody>
            </p:sp>
          </p:grp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DDD55A76-85CE-4282-81FD-D2E88FC059EC}"/>
                  </a:ext>
                </a:extLst>
              </p:cNvPr>
              <p:cNvSpPr/>
              <p:nvPr/>
            </p:nvSpPr>
            <p:spPr>
              <a:xfrm>
                <a:off x="5483224" y="548680"/>
                <a:ext cx="332655" cy="86582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cxnSp>
          <p:nvCxnSpPr>
            <p:cNvPr id="34" name="Connecteur droit 33">
              <a:extLst>
                <a:ext uri="{FF2B5EF4-FFF2-40B4-BE49-F238E27FC236}">
                  <a16:creationId xmlns:a16="http://schemas.microsoft.com/office/drawing/2014/main" id="{BC76AB77-E37D-4BB6-81BD-6FB435D7C6BF}"/>
                </a:ext>
              </a:extLst>
            </p:cNvPr>
            <p:cNvCxnSpPr>
              <a:cxnSpLocks/>
            </p:cNvCxnSpPr>
            <p:nvPr/>
          </p:nvCxnSpPr>
          <p:spPr>
            <a:xfrm>
              <a:off x="6196284" y="1146215"/>
              <a:ext cx="0" cy="1249560"/>
            </a:xfrm>
            <a:prstGeom prst="line">
              <a:avLst/>
            </a:prstGeom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cteur droit 35">
              <a:extLst>
                <a:ext uri="{FF2B5EF4-FFF2-40B4-BE49-F238E27FC236}">
                  <a16:creationId xmlns:a16="http://schemas.microsoft.com/office/drawing/2014/main" id="{CA374DEB-4666-4674-A62E-3B94CFC9267A}"/>
                </a:ext>
              </a:extLst>
            </p:cNvPr>
            <p:cNvCxnSpPr>
              <a:cxnSpLocks/>
            </p:cNvCxnSpPr>
            <p:nvPr/>
          </p:nvCxnSpPr>
          <p:spPr>
            <a:xfrm>
              <a:off x="6444208" y="1143719"/>
              <a:ext cx="0" cy="1249560"/>
            </a:xfrm>
            <a:prstGeom prst="line">
              <a:avLst/>
            </a:prstGeom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Forme libre : forme 36">
              <a:extLst>
                <a:ext uri="{FF2B5EF4-FFF2-40B4-BE49-F238E27FC236}">
                  <a16:creationId xmlns:a16="http://schemas.microsoft.com/office/drawing/2014/main" id="{26E6DB2B-0BA2-4691-9B47-03CD9865B5C9}"/>
                </a:ext>
              </a:extLst>
            </p:cNvPr>
            <p:cNvSpPr/>
            <p:nvPr/>
          </p:nvSpPr>
          <p:spPr>
            <a:xfrm>
              <a:off x="6196284" y="1094004"/>
              <a:ext cx="247924" cy="64905"/>
            </a:xfrm>
            <a:custGeom>
              <a:avLst/>
              <a:gdLst>
                <a:gd name="connsiteX0" fmla="*/ 0 w 247311"/>
                <a:gd name="connsiteY0" fmla="*/ 111704 h 115229"/>
                <a:gd name="connsiteX1" fmla="*/ 85725 w 247311"/>
                <a:gd name="connsiteY1" fmla="*/ 38679 h 115229"/>
                <a:gd name="connsiteX2" fmla="*/ 234950 w 247311"/>
                <a:gd name="connsiteY2" fmla="*/ 114879 h 115229"/>
                <a:gd name="connsiteX3" fmla="*/ 228600 w 247311"/>
                <a:gd name="connsiteY3" fmla="*/ 579 h 115229"/>
                <a:gd name="connsiteX4" fmla="*/ 146050 w 247311"/>
                <a:gd name="connsiteY4" fmla="*/ 67254 h 115229"/>
                <a:gd name="connsiteX0" fmla="*/ 0 w 250064"/>
                <a:gd name="connsiteY0" fmla="*/ 80326 h 83511"/>
                <a:gd name="connsiteX1" fmla="*/ 85725 w 250064"/>
                <a:gd name="connsiteY1" fmla="*/ 7301 h 83511"/>
                <a:gd name="connsiteX2" fmla="*/ 234950 w 250064"/>
                <a:gd name="connsiteY2" fmla="*/ 83501 h 83511"/>
                <a:gd name="connsiteX3" fmla="*/ 234950 w 250064"/>
                <a:gd name="connsiteY3" fmla="*/ 951 h 83511"/>
                <a:gd name="connsiteX4" fmla="*/ 146050 w 250064"/>
                <a:gd name="connsiteY4" fmla="*/ 35876 h 83511"/>
                <a:gd name="connsiteX0" fmla="*/ 0 w 250064"/>
                <a:gd name="connsiteY0" fmla="*/ 80326 h 83856"/>
                <a:gd name="connsiteX1" fmla="*/ 85725 w 250064"/>
                <a:gd name="connsiteY1" fmla="*/ 32701 h 83856"/>
                <a:gd name="connsiteX2" fmla="*/ 234950 w 250064"/>
                <a:gd name="connsiteY2" fmla="*/ 83501 h 83856"/>
                <a:gd name="connsiteX3" fmla="*/ 234950 w 250064"/>
                <a:gd name="connsiteY3" fmla="*/ 951 h 83856"/>
                <a:gd name="connsiteX4" fmla="*/ 146050 w 250064"/>
                <a:gd name="connsiteY4" fmla="*/ 35876 h 83856"/>
                <a:gd name="connsiteX0" fmla="*/ 0 w 250064"/>
                <a:gd name="connsiteY0" fmla="*/ 80326 h 83856"/>
                <a:gd name="connsiteX1" fmla="*/ 85725 w 250064"/>
                <a:gd name="connsiteY1" fmla="*/ 32701 h 83856"/>
                <a:gd name="connsiteX2" fmla="*/ 234950 w 250064"/>
                <a:gd name="connsiteY2" fmla="*/ 83501 h 83856"/>
                <a:gd name="connsiteX3" fmla="*/ 234950 w 250064"/>
                <a:gd name="connsiteY3" fmla="*/ 951 h 83856"/>
                <a:gd name="connsiteX4" fmla="*/ 146050 w 250064"/>
                <a:gd name="connsiteY4" fmla="*/ 35876 h 83856"/>
                <a:gd name="connsiteX0" fmla="*/ 0 w 247312"/>
                <a:gd name="connsiteY0" fmla="*/ 58869 h 62079"/>
                <a:gd name="connsiteX1" fmla="*/ 85725 w 247312"/>
                <a:gd name="connsiteY1" fmla="*/ 11244 h 62079"/>
                <a:gd name="connsiteX2" fmla="*/ 234950 w 247312"/>
                <a:gd name="connsiteY2" fmla="*/ 62044 h 62079"/>
                <a:gd name="connsiteX3" fmla="*/ 228600 w 247312"/>
                <a:gd name="connsiteY3" fmla="*/ 1719 h 62079"/>
                <a:gd name="connsiteX4" fmla="*/ 146050 w 247312"/>
                <a:gd name="connsiteY4" fmla="*/ 14419 h 62079"/>
                <a:gd name="connsiteX0" fmla="*/ 0 w 247886"/>
                <a:gd name="connsiteY0" fmla="*/ 58138 h 61348"/>
                <a:gd name="connsiteX1" fmla="*/ 85725 w 247886"/>
                <a:gd name="connsiteY1" fmla="*/ 10513 h 61348"/>
                <a:gd name="connsiteX2" fmla="*/ 234950 w 247886"/>
                <a:gd name="connsiteY2" fmla="*/ 61313 h 61348"/>
                <a:gd name="connsiteX3" fmla="*/ 228600 w 247886"/>
                <a:gd name="connsiteY3" fmla="*/ 988 h 61348"/>
                <a:gd name="connsiteX4" fmla="*/ 133350 w 247886"/>
                <a:gd name="connsiteY4" fmla="*/ 21626 h 61348"/>
                <a:gd name="connsiteX0" fmla="*/ 0 w 247886"/>
                <a:gd name="connsiteY0" fmla="*/ 58138 h 61348"/>
                <a:gd name="connsiteX1" fmla="*/ 85725 w 247886"/>
                <a:gd name="connsiteY1" fmla="*/ 10513 h 61348"/>
                <a:gd name="connsiteX2" fmla="*/ 234950 w 247886"/>
                <a:gd name="connsiteY2" fmla="*/ 61313 h 61348"/>
                <a:gd name="connsiteX3" fmla="*/ 228600 w 247886"/>
                <a:gd name="connsiteY3" fmla="*/ 988 h 61348"/>
                <a:gd name="connsiteX4" fmla="*/ 133350 w 247886"/>
                <a:gd name="connsiteY4" fmla="*/ 21626 h 61348"/>
                <a:gd name="connsiteX0" fmla="*/ 0 w 253610"/>
                <a:gd name="connsiteY0" fmla="*/ 61695 h 64905"/>
                <a:gd name="connsiteX1" fmla="*/ 85725 w 253610"/>
                <a:gd name="connsiteY1" fmla="*/ 14070 h 64905"/>
                <a:gd name="connsiteX2" fmla="*/ 234950 w 253610"/>
                <a:gd name="connsiteY2" fmla="*/ 64870 h 64905"/>
                <a:gd name="connsiteX3" fmla="*/ 228600 w 253610"/>
                <a:gd name="connsiteY3" fmla="*/ 4545 h 64905"/>
                <a:gd name="connsiteX4" fmla="*/ 133350 w 253610"/>
                <a:gd name="connsiteY4" fmla="*/ 25183 h 64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3610" h="64905">
                  <a:moveTo>
                    <a:pt x="0" y="61695"/>
                  </a:moveTo>
                  <a:cubicBezTo>
                    <a:pt x="23283" y="24918"/>
                    <a:pt x="46567" y="13541"/>
                    <a:pt x="85725" y="14070"/>
                  </a:cubicBezTo>
                  <a:cubicBezTo>
                    <a:pt x="124883" y="14599"/>
                    <a:pt x="211137" y="66458"/>
                    <a:pt x="234950" y="64870"/>
                  </a:cubicBezTo>
                  <a:cubicBezTo>
                    <a:pt x="258763" y="63282"/>
                    <a:pt x="262995" y="22272"/>
                    <a:pt x="228600" y="4545"/>
                  </a:cubicBezTo>
                  <a:cubicBezTo>
                    <a:pt x="194205" y="-13182"/>
                    <a:pt x="101071" y="26770"/>
                    <a:pt x="133350" y="25183"/>
                  </a:cubicBezTo>
                </a:path>
              </a:pathLst>
            </a:custGeom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" name="Forme libre : forme 37">
              <a:extLst>
                <a:ext uri="{FF2B5EF4-FFF2-40B4-BE49-F238E27FC236}">
                  <a16:creationId xmlns:a16="http://schemas.microsoft.com/office/drawing/2014/main" id="{BCCE8D89-0D37-4228-A235-2A2AD8108000}"/>
                </a:ext>
              </a:extLst>
            </p:cNvPr>
            <p:cNvSpPr/>
            <p:nvPr/>
          </p:nvSpPr>
          <p:spPr>
            <a:xfrm flipV="1">
              <a:off x="6197871" y="2378208"/>
              <a:ext cx="247924" cy="64905"/>
            </a:xfrm>
            <a:custGeom>
              <a:avLst/>
              <a:gdLst>
                <a:gd name="connsiteX0" fmla="*/ 0 w 247311"/>
                <a:gd name="connsiteY0" fmla="*/ 111704 h 115229"/>
                <a:gd name="connsiteX1" fmla="*/ 85725 w 247311"/>
                <a:gd name="connsiteY1" fmla="*/ 38679 h 115229"/>
                <a:gd name="connsiteX2" fmla="*/ 234950 w 247311"/>
                <a:gd name="connsiteY2" fmla="*/ 114879 h 115229"/>
                <a:gd name="connsiteX3" fmla="*/ 228600 w 247311"/>
                <a:gd name="connsiteY3" fmla="*/ 579 h 115229"/>
                <a:gd name="connsiteX4" fmla="*/ 146050 w 247311"/>
                <a:gd name="connsiteY4" fmla="*/ 67254 h 115229"/>
                <a:gd name="connsiteX0" fmla="*/ 0 w 250064"/>
                <a:gd name="connsiteY0" fmla="*/ 80326 h 83511"/>
                <a:gd name="connsiteX1" fmla="*/ 85725 w 250064"/>
                <a:gd name="connsiteY1" fmla="*/ 7301 h 83511"/>
                <a:gd name="connsiteX2" fmla="*/ 234950 w 250064"/>
                <a:gd name="connsiteY2" fmla="*/ 83501 h 83511"/>
                <a:gd name="connsiteX3" fmla="*/ 234950 w 250064"/>
                <a:gd name="connsiteY3" fmla="*/ 951 h 83511"/>
                <a:gd name="connsiteX4" fmla="*/ 146050 w 250064"/>
                <a:gd name="connsiteY4" fmla="*/ 35876 h 83511"/>
                <a:gd name="connsiteX0" fmla="*/ 0 w 250064"/>
                <a:gd name="connsiteY0" fmla="*/ 80326 h 83856"/>
                <a:gd name="connsiteX1" fmla="*/ 85725 w 250064"/>
                <a:gd name="connsiteY1" fmla="*/ 32701 h 83856"/>
                <a:gd name="connsiteX2" fmla="*/ 234950 w 250064"/>
                <a:gd name="connsiteY2" fmla="*/ 83501 h 83856"/>
                <a:gd name="connsiteX3" fmla="*/ 234950 w 250064"/>
                <a:gd name="connsiteY3" fmla="*/ 951 h 83856"/>
                <a:gd name="connsiteX4" fmla="*/ 146050 w 250064"/>
                <a:gd name="connsiteY4" fmla="*/ 35876 h 83856"/>
                <a:gd name="connsiteX0" fmla="*/ 0 w 250064"/>
                <a:gd name="connsiteY0" fmla="*/ 80326 h 83856"/>
                <a:gd name="connsiteX1" fmla="*/ 85725 w 250064"/>
                <a:gd name="connsiteY1" fmla="*/ 32701 h 83856"/>
                <a:gd name="connsiteX2" fmla="*/ 234950 w 250064"/>
                <a:gd name="connsiteY2" fmla="*/ 83501 h 83856"/>
                <a:gd name="connsiteX3" fmla="*/ 234950 w 250064"/>
                <a:gd name="connsiteY3" fmla="*/ 951 h 83856"/>
                <a:gd name="connsiteX4" fmla="*/ 146050 w 250064"/>
                <a:gd name="connsiteY4" fmla="*/ 35876 h 83856"/>
                <a:gd name="connsiteX0" fmla="*/ 0 w 247312"/>
                <a:gd name="connsiteY0" fmla="*/ 58869 h 62079"/>
                <a:gd name="connsiteX1" fmla="*/ 85725 w 247312"/>
                <a:gd name="connsiteY1" fmla="*/ 11244 h 62079"/>
                <a:gd name="connsiteX2" fmla="*/ 234950 w 247312"/>
                <a:gd name="connsiteY2" fmla="*/ 62044 h 62079"/>
                <a:gd name="connsiteX3" fmla="*/ 228600 w 247312"/>
                <a:gd name="connsiteY3" fmla="*/ 1719 h 62079"/>
                <a:gd name="connsiteX4" fmla="*/ 146050 w 247312"/>
                <a:gd name="connsiteY4" fmla="*/ 14419 h 62079"/>
                <a:gd name="connsiteX0" fmla="*/ 0 w 247886"/>
                <a:gd name="connsiteY0" fmla="*/ 58138 h 61348"/>
                <a:gd name="connsiteX1" fmla="*/ 85725 w 247886"/>
                <a:gd name="connsiteY1" fmla="*/ 10513 h 61348"/>
                <a:gd name="connsiteX2" fmla="*/ 234950 w 247886"/>
                <a:gd name="connsiteY2" fmla="*/ 61313 h 61348"/>
                <a:gd name="connsiteX3" fmla="*/ 228600 w 247886"/>
                <a:gd name="connsiteY3" fmla="*/ 988 h 61348"/>
                <a:gd name="connsiteX4" fmla="*/ 133350 w 247886"/>
                <a:gd name="connsiteY4" fmla="*/ 21626 h 61348"/>
                <a:gd name="connsiteX0" fmla="*/ 0 w 247886"/>
                <a:gd name="connsiteY0" fmla="*/ 58138 h 61348"/>
                <a:gd name="connsiteX1" fmla="*/ 85725 w 247886"/>
                <a:gd name="connsiteY1" fmla="*/ 10513 h 61348"/>
                <a:gd name="connsiteX2" fmla="*/ 234950 w 247886"/>
                <a:gd name="connsiteY2" fmla="*/ 61313 h 61348"/>
                <a:gd name="connsiteX3" fmla="*/ 228600 w 247886"/>
                <a:gd name="connsiteY3" fmla="*/ 988 h 61348"/>
                <a:gd name="connsiteX4" fmla="*/ 133350 w 247886"/>
                <a:gd name="connsiteY4" fmla="*/ 21626 h 61348"/>
                <a:gd name="connsiteX0" fmla="*/ 0 w 253610"/>
                <a:gd name="connsiteY0" fmla="*/ 61695 h 64905"/>
                <a:gd name="connsiteX1" fmla="*/ 85725 w 253610"/>
                <a:gd name="connsiteY1" fmla="*/ 14070 h 64905"/>
                <a:gd name="connsiteX2" fmla="*/ 234950 w 253610"/>
                <a:gd name="connsiteY2" fmla="*/ 64870 h 64905"/>
                <a:gd name="connsiteX3" fmla="*/ 228600 w 253610"/>
                <a:gd name="connsiteY3" fmla="*/ 4545 h 64905"/>
                <a:gd name="connsiteX4" fmla="*/ 133350 w 253610"/>
                <a:gd name="connsiteY4" fmla="*/ 25183 h 64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3610" h="64905">
                  <a:moveTo>
                    <a:pt x="0" y="61695"/>
                  </a:moveTo>
                  <a:cubicBezTo>
                    <a:pt x="23283" y="24918"/>
                    <a:pt x="46567" y="13541"/>
                    <a:pt x="85725" y="14070"/>
                  </a:cubicBezTo>
                  <a:cubicBezTo>
                    <a:pt x="124883" y="14599"/>
                    <a:pt x="211137" y="66458"/>
                    <a:pt x="234950" y="64870"/>
                  </a:cubicBezTo>
                  <a:cubicBezTo>
                    <a:pt x="258763" y="63282"/>
                    <a:pt x="262995" y="22272"/>
                    <a:pt x="228600" y="4545"/>
                  </a:cubicBezTo>
                  <a:cubicBezTo>
                    <a:pt x="194205" y="-13182"/>
                    <a:pt x="101071" y="26770"/>
                    <a:pt x="133350" y="25183"/>
                  </a:cubicBezTo>
                </a:path>
              </a:pathLst>
            </a:custGeom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2" name="Flèche : droite 41">
              <a:extLst>
                <a:ext uri="{FF2B5EF4-FFF2-40B4-BE49-F238E27FC236}">
                  <a16:creationId xmlns:a16="http://schemas.microsoft.com/office/drawing/2014/main" id="{4EEA0D86-CB85-4D1E-877F-7A7CFBC192E9}"/>
                </a:ext>
              </a:extLst>
            </p:cNvPr>
            <p:cNvSpPr/>
            <p:nvPr/>
          </p:nvSpPr>
          <p:spPr>
            <a:xfrm rot="5400000">
              <a:off x="7432318" y="1512880"/>
              <a:ext cx="312915" cy="128897"/>
            </a:xfrm>
            <a:prstGeom prst="rightArrow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>
                <a:ln w="12700"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cxnSp>
          <p:nvCxnSpPr>
            <p:cNvPr id="44" name="Connecteur droit 43">
              <a:extLst>
                <a:ext uri="{FF2B5EF4-FFF2-40B4-BE49-F238E27FC236}">
                  <a16:creationId xmlns:a16="http://schemas.microsoft.com/office/drawing/2014/main" id="{03D66FB3-7182-45BB-9A5D-7121A896BB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19242" y="836712"/>
              <a:ext cx="0" cy="961217"/>
            </a:xfrm>
            <a:prstGeom prst="line">
              <a:avLst/>
            </a:prstGeom>
            <a:ln>
              <a:solidFill>
                <a:schemeClr val="tx1"/>
              </a:solidFill>
              <a:headEnd w="sm" len="lg"/>
              <a:tailEnd type="stealth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BD6D699F-ACE0-4795-ACC6-382E3DB23326}"/>
                </a:ext>
              </a:extLst>
            </p:cNvPr>
            <p:cNvCxnSpPr>
              <a:cxnSpLocks/>
            </p:cNvCxnSpPr>
            <p:nvPr/>
          </p:nvCxnSpPr>
          <p:spPr>
            <a:xfrm>
              <a:off x="6314089" y="1800801"/>
              <a:ext cx="1498273" cy="0"/>
            </a:xfrm>
            <a:prstGeom prst="line">
              <a:avLst/>
            </a:prstGeom>
            <a:ln>
              <a:solidFill>
                <a:schemeClr val="tx1"/>
              </a:solidFill>
              <a:headEnd w="sm" len="lg"/>
              <a:tailEnd type="stealth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6A99C9EB-984A-4B08-80E7-6259BFE00D95}"/>
                </a:ext>
              </a:extLst>
            </p:cNvPr>
            <p:cNvSpPr/>
            <p:nvPr/>
          </p:nvSpPr>
          <p:spPr>
            <a:xfrm>
              <a:off x="6268488" y="1738012"/>
              <a:ext cx="108000" cy="108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9" name="Ellipse 48">
              <a:extLst>
                <a:ext uri="{FF2B5EF4-FFF2-40B4-BE49-F238E27FC236}">
                  <a16:creationId xmlns:a16="http://schemas.microsoft.com/office/drawing/2014/main" id="{6DAC9ACA-282C-4597-8AC9-B77BBD3C3C61}"/>
                </a:ext>
              </a:extLst>
            </p:cNvPr>
            <p:cNvSpPr/>
            <p:nvPr/>
          </p:nvSpPr>
          <p:spPr>
            <a:xfrm>
              <a:off x="6298390" y="1768547"/>
              <a:ext cx="45720" cy="4572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ZoneTexte 49">
                  <a:extLst>
                    <a:ext uri="{FF2B5EF4-FFF2-40B4-BE49-F238E27FC236}">
                      <a16:creationId xmlns:a16="http://schemas.microsoft.com/office/drawing/2014/main" id="{14B90C3D-4D14-4408-B346-94174124F616}"/>
                    </a:ext>
                  </a:extLst>
                </p:cNvPr>
                <p:cNvSpPr txBox="1"/>
                <p:nvPr/>
              </p:nvSpPr>
              <p:spPr>
                <a:xfrm>
                  <a:off x="7404052" y="1261726"/>
                  <a:ext cx="135871" cy="20710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50" name="ZoneTexte 49">
                  <a:extLst>
                    <a:ext uri="{FF2B5EF4-FFF2-40B4-BE49-F238E27FC236}">
                      <a16:creationId xmlns:a16="http://schemas.microsoft.com/office/drawing/2014/main" id="{14B90C3D-4D14-4408-B346-94174124F6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04052" y="1261726"/>
                  <a:ext cx="135871" cy="207108"/>
                </a:xfrm>
                <a:prstGeom prst="rect">
                  <a:avLst/>
                </a:prstGeom>
                <a:blipFill>
                  <a:blip r:embed="rId3"/>
                  <a:stretch>
                    <a:fillRect l="-26087" t="-29412" r="-82609" b="-5882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2" name="Groupe 51">
            <a:extLst>
              <a:ext uri="{FF2B5EF4-FFF2-40B4-BE49-F238E27FC236}">
                <a16:creationId xmlns:a16="http://schemas.microsoft.com/office/drawing/2014/main" id="{A0CE1736-9153-4455-A50E-9DB9027B7772}"/>
              </a:ext>
            </a:extLst>
          </p:cNvPr>
          <p:cNvGrpSpPr/>
          <p:nvPr/>
        </p:nvGrpSpPr>
        <p:grpSpPr>
          <a:xfrm>
            <a:off x="5868144" y="2004358"/>
            <a:ext cx="1728193" cy="696642"/>
            <a:chOff x="6012159" y="1268760"/>
            <a:chExt cx="1728193" cy="696642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45CDFEB1-4637-44E5-B918-1ED7E551A50A}"/>
                </a:ext>
              </a:extLst>
            </p:cNvPr>
            <p:cNvSpPr/>
            <p:nvPr/>
          </p:nvSpPr>
          <p:spPr>
            <a:xfrm>
              <a:off x="6012159" y="1268760"/>
              <a:ext cx="720073" cy="69664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69FE3A2C-BCCA-486E-B683-914579D74C3A}"/>
                </a:ext>
              </a:extLst>
            </p:cNvPr>
            <p:cNvSpPr/>
            <p:nvPr/>
          </p:nvSpPr>
          <p:spPr>
            <a:xfrm>
              <a:off x="6196284" y="1268760"/>
              <a:ext cx="356782" cy="69664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CB26F98D-92A4-483A-ABA7-159E91D6644F}"/>
                </a:ext>
              </a:extLst>
            </p:cNvPr>
            <p:cNvSpPr/>
            <p:nvPr/>
          </p:nvSpPr>
          <p:spPr>
            <a:xfrm>
              <a:off x="6734023" y="1507274"/>
              <a:ext cx="1006329" cy="18258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E396AA67-614D-4E0A-AB38-1D1A9642A6CF}"/>
                </a:ext>
              </a:extLst>
            </p:cNvPr>
            <p:cNvSpPr/>
            <p:nvPr/>
          </p:nvSpPr>
          <p:spPr>
            <a:xfrm>
              <a:off x="6660232" y="1522762"/>
              <a:ext cx="315912" cy="1512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</p:grp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375641A7-E75C-4EC2-96AE-57119E5134B4}"/>
              </a:ext>
            </a:extLst>
          </p:cNvPr>
          <p:cNvCxnSpPr>
            <a:cxnSpLocks/>
          </p:cNvCxnSpPr>
          <p:nvPr/>
        </p:nvCxnSpPr>
        <p:spPr>
          <a:xfrm>
            <a:off x="6232138" y="188640"/>
            <a:ext cx="0" cy="1654461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8A3B8246-B8C6-46D4-9735-D65ED0FB75E1}"/>
              </a:ext>
            </a:extLst>
          </p:cNvPr>
          <p:cNvCxnSpPr>
            <a:cxnSpLocks/>
          </p:cNvCxnSpPr>
          <p:nvPr/>
        </p:nvCxnSpPr>
        <p:spPr>
          <a:xfrm>
            <a:off x="6232159" y="1844824"/>
            <a:ext cx="0" cy="1031550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DC526E26-98CE-4C0D-B07A-9E35ED49FAAE}"/>
              </a:ext>
            </a:extLst>
          </p:cNvPr>
          <p:cNvCxnSpPr>
            <a:cxnSpLocks/>
          </p:cNvCxnSpPr>
          <p:nvPr/>
        </p:nvCxnSpPr>
        <p:spPr>
          <a:xfrm>
            <a:off x="6059877" y="2564904"/>
            <a:ext cx="317948" cy="0"/>
          </a:xfrm>
          <a:prstGeom prst="line">
            <a:avLst/>
          </a:prstGeom>
          <a:ln>
            <a:solidFill>
              <a:schemeClr val="tx1"/>
            </a:solidFill>
            <a:headEnd type="stealth" w="sm" len="lg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ZoneTexte 66">
                <a:extLst>
                  <a:ext uri="{FF2B5EF4-FFF2-40B4-BE49-F238E27FC236}">
                    <a16:creationId xmlns:a16="http://schemas.microsoft.com/office/drawing/2014/main" id="{733FB74C-B6DF-45A4-86E8-D3EFC85A74AE}"/>
                  </a:ext>
                </a:extLst>
              </p:cNvPr>
              <p:cNvSpPr txBox="1"/>
              <p:nvPr/>
            </p:nvSpPr>
            <p:spPr>
              <a:xfrm>
                <a:off x="6050478" y="2339676"/>
                <a:ext cx="224420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1100" b="0" i="0" smtClean="0">
                          <a:latin typeface="Cambria Math" panose="02040503050406030204" pitchFamily="18" charset="0"/>
                        </a:rPr>
                        <m:t>ϕD</m:t>
                      </m:r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67" name="ZoneTexte 66">
                <a:extLst>
                  <a:ext uri="{FF2B5EF4-FFF2-40B4-BE49-F238E27FC236}">
                    <a16:creationId xmlns:a16="http://schemas.microsoft.com/office/drawing/2014/main" id="{733FB74C-B6DF-45A4-86E8-D3EFC85A74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0478" y="2339676"/>
                <a:ext cx="224420" cy="169277"/>
              </a:xfrm>
              <a:prstGeom prst="rect">
                <a:avLst/>
              </a:prstGeom>
              <a:blipFill>
                <a:blip r:embed="rId4"/>
                <a:stretch>
                  <a:fillRect l="-22222" r="-25000" b="-3571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ZoneTexte 67">
                <a:extLst>
                  <a:ext uri="{FF2B5EF4-FFF2-40B4-BE49-F238E27FC236}">
                    <a16:creationId xmlns:a16="http://schemas.microsoft.com/office/drawing/2014/main" id="{F6C21484-309F-4871-A189-183E4D00AD7F}"/>
                  </a:ext>
                </a:extLst>
              </p:cNvPr>
              <p:cNvSpPr txBox="1"/>
              <p:nvPr/>
            </p:nvSpPr>
            <p:spPr>
              <a:xfrm>
                <a:off x="6405924" y="245167"/>
                <a:ext cx="209993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1100" b="0" i="0" smtClean="0">
                          <a:latin typeface="Cambria Math" panose="02040503050406030204" pitchFamily="18" charset="0"/>
                        </a:rPr>
                        <m:t>ϕd</m:t>
                      </m:r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68" name="ZoneTexte 67">
                <a:extLst>
                  <a:ext uri="{FF2B5EF4-FFF2-40B4-BE49-F238E27FC236}">
                    <a16:creationId xmlns:a16="http://schemas.microsoft.com/office/drawing/2014/main" id="{F6C21484-309F-4871-A189-183E4D00AD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5924" y="245167"/>
                <a:ext cx="209993" cy="169277"/>
              </a:xfrm>
              <a:prstGeom prst="rect">
                <a:avLst/>
              </a:prstGeom>
              <a:blipFill>
                <a:blip r:embed="rId5"/>
                <a:stretch>
                  <a:fillRect l="-23529" r="-26471" b="-3571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Connecteur droit 77">
            <a:extLst>
              <a:ext uri="{FF2B5EF4-FFF2-40B4-BE49-F238E27FC236}">
                <a16:creationId xmlns:a16="http://schemas.microsoft.com/office/drawing/2014/main" id="{A062931F-3877-4D07-84B6-957D8281D487}"/>
              </a:ext>
            </a:extLst>
          </p:cNvPr>
          <p:cNvCxnSpPr>
            <a:endCxn id="83" idx="3"/>
          </p:cNvCxnSpPr>
          <p:nvPr/>
        </p:nvCxnSpPr>
        <p:spPr>
          <a:xfrm flipV="1">
            <a:off x="3851555" y="5098410"/>
            <a:ext cx="0" cy="1498942"/>
          </a:xfrm>
          <a:prstGeom prst="line">
            <a:avLst/>
          </a:prstGeom>
          <a:ln w="19050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Groupe 78">
            <a:extLst>
              <a:ext uri="{FF2B5EF4-FFF2-40B4-BE49-F238E27FC236}">
                <a16:creationId xmlns:a16="http://schemas.microsoft.com/office/drawing/2014/main" id="{D839715E-1A96-43AE-B524-FA8245B92802}"/>
              </a:ext>
            </a:extLst>
          </p:cNvPr>
          <p:cNvGrpSpPr/>
          <p:nvPr/>
        </p:nvGrpSpPr>
        <p:grpSpPr>
          <a:xfrm>
            <a:off x="3854755" y="5805264"/>
            <a:ext cx="792088" cy="792088"/>
            <a:chOff x="1691680" y="1916832"/>
            <a:chExt cx="792088" cy="792088"/>
          </a:xfrm>
        </p:grpSpPr>
        <p:cxnSp>
          <p:nvCxnSpPr>
            <p:cNvPr id="80" name="Connecteur droit 79">
              <a:extLst>
                <a:ext uri="{FF2B5EF4-FFF2-40B4-BE49-F238E27FC236}">
                  <a16:creationId xmlns:a16="http://schemas.microsoft.com/office/drawing/2014/main" id="{BFC19399-744F-4A75-AEF1-759662A7227A}"/>
                </a:ext>
              </a:extLst>
            </p:cNvPr>
            <p:cNvCxnSpPr/>
            <p:nvPr/>
          </p:nvCxnSpPr>
          <p:spPr>
            <a:xfrm flipV="1">
              <a:off x="1691680" y="1916832"/>
              <a:ext cx="0" cy="792088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cteur droit 80">
              <a:extLst>
                <a:ext uri="{FF2B5EF4-FFF2-40B4-BE49-F238E27FC236}">
                  <a16:creationId xmlns:a16="http://schemas.microsoft.com/office/drawing/2014/main" id="{32183FFB-7C16-494F-AC9F-DC9C3230F6A5}"/>
                </a:ext>
              </a:extLst>
            </p:cNvPr>
            <p:cNvCxnSpPr/>
            <p:nvPr/>
          </p:nvCxnSpPr>
          <p:spPr>
            <a:xfrm rot="5400000" flipV="1">
              <a:off x="2087724" y="2312876"/>
              <a:ext cx="0" cy="792088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ZoneTexte 81">
                <a:extLst>
                  <a:ext uri="{FF2B5EF4-FFF2-40B4-BE49-F238E27FC236}">
                    <a16:creationId xmlns:a16="http://schemas.microsoft.com/office/drawing/2014/main" id="{ADB9C310-9827-43C8-99EA-129C0B5E9A26}"/>
                  </a:ext>
                </a:extLst>
              </p:cNvPr>
              <p:cNvSpPr txBox="1"/>
              <p:nvPr/>
            </p:nvSpPr>
            <p:spPr>
              <a:xfrm>
                <a:off x="3535263" y="5640767"/>
                <a:ext cx="406714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5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82" name="ZoneTexte 81">
                <a:extLst>
                  <a:ext uri="{FF2B5EF4-FFF2-40B4-BE49-F238E27FC236}">
                    <a16:creationId xmlns:a16="http://schemas.microsoft.com/office/drawing/2014/main" id="{ADB9C310-9827-43C8-99EA-129C0B5E9A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5263" y="5640767"/>
                <a:ext cx="406714" cy="25391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Triangle isocèle 82">
            <a:extLst>
              <a:ext uri="{FF2B5EF4-FFF2-40B4-BE49-F238E27FC236}">
                <a16:creationId xmlns:a16="http://schemas.microsoft.com/office/drawing/2014/main" id="{0700F230-4966-4146-80A6-6FD84D80122B}"/>
              </a:ext>
            </a:extLst>
          </p:cNvPr>
          <p:cNvSpPr/>
          <p:nvPr/>
        </p:nvSpPr>
        <p:spPr>
          <a:xfrm flipV="1">
            <a:off x="3367776" y="5098410"/>
            <a:ext cx="967558" cy="1498454"/>
          </a:xfrm>
          <a:prstGeom prst="triangle">
            <a:avLst/>
          </a:prstGeom>
          <a:noFill/>
          <a:ln w="127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86F81F52-482A-4177-98EB-CC571DDCF709}"/>
                  </a:ext>
                </a:extLst>
              </p:cNvPr>
              <p:cNvSpPr txBox="1"/>
              <p:nvPr/>
            </p:nvSpPr>
            <p:spPr>
              <a:xfrm>
                <a:off x="3302423" y="5177645"/>
                <a:ext cx="609590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05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sz="1050" i="1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5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86F81F52-482A-4177-98EB-CC571DDCF7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2423" y="5177645"/>
                <a:ext cx="609590" cy="25391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5" name="Connecteur droit 84">
            <a:extLst>
              <a:ext uri="{FF2B5EF4-FFF2-40B4-BE49-F238E27FC236}">
                <a16:creationId xmlns:a16="http://schemas.microsoft.com/office/drawing/2014/main" id="{9A0DE60F-0724-47E8-A3A9-C372F05BE9D7}"/>
              </a:ext>
            </a:extLst>
          </p:cNvPr>
          <p:cNvCxnSpPr>
            <a:stCxn id="83" idx="0"/>
            <a:endCxn id="83" idx="4"/>
          </p:cNvCxnSpPr>
          <p:nvPr/>
        </p:nvCxnSpPr>
        <p:spPr>
          <a:xfrm flipV="1">
            <a:off x="3851555" y="5098410"/>
            <a:ext cx="483779" cy="1498454"/>
          </a:xfrm>
          <a:prstGeom prst="line">
            <a:avLst/>
          </a:prstGeom>
          <a:ln w="19050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ZoneTexte 85">
                <a:extLst>
                  <a:ext uri="{FF2B5EF4-FFF2-40B4-BE49-F238E27FC236}">
                    <a16:creationId xmlns:a16="http://schemas.microsoft.com/office/drawing/2014/main" id="{D2C3D33E-B60E-4F3A-860B-7B6AB1399CD8}"/>
                  </a:ext>
                </a:extLst>
              </p:cNvPr>
              <p:cNvSpPr txBox="1"/>
              <p:nvPr/>
            </p:nvSpPr>
            <p:spPr>
              <a:xfrm>
                <a:off x="4238492" y="5167802"/>
                <a:ext cx="396775" cy="2736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86" name="ZoneTexte 85">
                <a:extLst>
                  <a:ext uri="{FF2B5EF4-FFF2-40B4-BE49-F238E27FC236}">
                    <a16:creationId xmlns:a16="http://schemas.microsoft.com/office/drawing/2014/main" id="{D2C3D33E-B60E-4F3A-860B-7B6AB1399C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8492" y="5167802"/>
                <a:ext cx="396775" cy="27360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A4C66621-3AC0-406A-AC2C-1585B9A41B04}"/>
              </a:ext>
            </a:extLst>
          </p:cNvPr>
          <p:cNvCxnSpPr>
            <a:cxnSpLocks/>
          </p:cNvCxnSpPr>
          <p:nvPr/>
        </p:nvCxnSpPr>
        <p:spPr>
          <a:xfrm>
            <a:off x="6212606" y="1581929"/>
            <a:ext cx="1296482" cy="0"/>
          </a:xfrm>
          <a:prstGeom prst="line">
            <a:avLst/>
          </a:prstGeom>
          <a:ln>
            <a:solidFill>
              <a:schemeClr val="tx1"/>
            </a:solidFill>
            <a:headEnd type="stealth" w="sm" len="lg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88">
            <a:extLst>
              <a:ext uri="{FF2B5EF4-FFF2-40B4-BE49-F238E27FC236}">
                <a16:creationId xmlns:a16="http://schemas.microsoft.com/office/drawing/2014/main" id="{BA8E253B-09A0-4D2C-A2CE-CBBFC463CABA}"/>
              </a:ext>
            </a:extLst>
          </p:cNvPr>
          <p:cNvCxnSpPr>
            <a:cxnSpLocks/>
          </p:cNvCxnSpPr>
          <p:nvPr/>
        </p:nvCxnSpPr>
        <p:spPr>
          <a:xfrm>
            <a:off x="7509088" y="980728"/>
            <a:ext cx="0" cy="817201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ZoneTexte 91">
                <a:extLst>
                  <a:ext uri="{FF2B5EF4-FFF2-40B4-BE49-F238E27FC236}">
                    <a16:creationId xmlns:a16="http://schemas.microsoft.com/office/drawing/2014/main" id="{74EB97B7-9C43-44B1-BDED-F6CF0AE91D93}"/>
                  </a:ext>
                </a:extLst>
              </p:cNvPr>
              <p:cNvSpPr txBox="1"/>
              <p:nvPr/>
            </p:nvSpPr>
            <p:spPr>
              <a:xfrm>
                <a:off x="6909985" y="1412776"/>
                <a:ext cx="105670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fr-FR" sz="1100" i="1" dirty="0"/>
              </a:p>
            </p:txBody>
          </p:sp>
        </mc:Choice>
        <mc:Fallback xmlns="">
          <p:sp>
            <p:nvSpPr>
              <p:cNvPr id="92" name="ZoneTexte 91">
                <a:extLst>
                  <a:ext uri="{FF2B5EF4-FFF2-40B4-BE49-F238E27FC236}">
                    <a16:creationId xmlns:a16="http://schemas.microsoft.com/office/drawing/2014/main" id="{74EB97B7-9C43-44B1-BDED-F6CF0AE91D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9985" y="1412776"/>
                <a:ext cx="105670" cy="169277"/>
              </a:xfrm>
              <a:prstGeom prst="rect">
                <a:avLst/>
              </a:prstGeom>
              <a:blipFill>
                <a:blip r:embed="rId9"/>
                <a:stretch>
                  <a:fillRect l="-17647" r="-1764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13D22C96-77BE-4F7C-A3C0-1446AD2BA90A}"/>
                  </a:ext>
                </a:extLst>
              </p:cNvPr>
              <p:cNvSpPr txBox="1"/>
              <p:nvPr/>
            </p:nvSpPr>
            <p:spPr>
              <a:xfrm>
                <a:off x="7634317" y="841447"/>
                <a:ext cx="12170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13D22C96-77BE-4F7C-A3C0-1446AD2BA9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4317" y="841447"/>
                <a:ext cx="121700" cy="184666"/>
              </a:xfrm>
              <a:prstGeom prst="rect">
                <a:avLst/>
              </a:prstGeom>
              <a:blipFill>
                <a:blip r:embed="rId10"/>
                <a:stretch>
                  <a:fillRect l="-15000" t="-26667" r="-9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ZoneTexte 62">
                <a:extLst>
                  <a:ext uri="{FF2B5EF4-FFF2-40B4-BE49-F238E27FC236}">
                    <a16:creationId xmlns:a16="http://schemas.microsoft.com/office/drawing/2014/main" id="{9F75192A-F87B-4508-A0DB-C44F5354A9BD}"/>
                  </a:ext>
                </a:extLst>
              </p:cNvPr>
              <p:cNvSpPr txBox="1"/>
              <p:nvPr/>
            </p:nvSpPr>
            <p:spPr>
              <a:xfrm>
                <a:off x="6054243" y="193321"/>
                <a:ext cx="12445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3" name="ZoneTexte 62">
                <a:extLst>
                  <a:ext uri="{FF2B5EF4-FFF2-40B4-BE49-F238E27FC236}">
                    <a16:creationId xmlns:a16="http://schemas.microsoft.com/office/drawing/2014/main" id="{9F75192A-F87B-4508-A0DB-C44F5354A9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4243" y="193321"/>
                <a:ext cx="124458" cy="184666"/>
              </a:xfrm>
              <a:prstGeom prst="rect">
                <a:avLst/>
              </a:prstGeom>
              <a:blipFill>
                <a:blip r:embed="rId11"/>
                <a:stretch>
                  <a:fillRect l="-28571" t="-30000" r="-80952" b="-2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F69D41E5-54F1-4717-B0AF-77C47F4DDF0D}"/>
              </a:ext>
            </a:extLst>
          </p:cNvPr>
          <p:cNvCxnSpPr>
            <a:cxnSpLocks/>
          </p:cNvCxnSpPr>
          <p:nvPr/>
        </p:nvCxnSpPr>
        <p:spPr>
          <a:xfrm>
            <a:off x="5729584" y="2000079"/>
            <a:ext cx="0" cy="700921"/>
          </a:xfrm>
          <a:prstGeom prst="line">
            <a:avLst/>
          </a:prstGeom>
          <a:ln>
            <a:solidFill>
              <a:schemeClr val="tx1"/>
            </a:solidFill>
            <a:headEnd type="stealth" w="sm" len="lg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ZoneTexte 65">
                <a:extLst>
                  <a:ext uri="{FF2B5EF4-FFF2-40B4-BE49-F238E27FC236}">
                    <a16:creationId xmlns:a16="http://schemas.microsoft.com/office/drawing/2014/main" id="{48931125-1379-4C21-BD1D-F967E0763847}"/>
                  </a:ext>
                </a:extLst>
              </p:cNvPr>
              <p:cNvSpPr txBox="1"/>
              <p:nvPr/>
            </p:nvSpPr>
            <p:spPr>
              <a:xfrm>
                <a:off x="5575533" y="2301115"/>
                <a:ext cx="105798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ℓ</m:t>
                      </m:r>
                    </m:oMath>
                  </m:oMathPara>
                </a14:m>
                <a:endParaRPr lang="fr-FR" sz="1100" i="1" dirty="0"/>
              </a:p>
            </p:txBody>
          </p:sp>
        </mc:Choice>
        <mc:Fallback xmlns="">
          <p:sp>
            <p:nvSpPr>
              <p:cNvPr id="66" name="ZoneTexte 65">
                <a:extLst>
                  <a:ext uri="{FF2B5EF4-FFF2-40B4-BE49-F238E27FC236}">
                    <a16:creationId xmlns:a16="http://schemas.microsoft.com/office/drawing/2014/main" id="{48931125-1379-4C21-BD1D-F967E07638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5533" y="2301115"/>
                <a:ext cx="105798" cy="169277"/>
              </a:xfrm>
              <a:prstGeom prst="rect">
                <a:avLst/>
              </a:prstGeom>
              <a:blipFill>
                <a:blip r:embed="rId12"/>
                <a:stretch>
                  <a:fillRect l="-35294" r="-35294" b="-1071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57319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e 57">
            <a:extLst>
              <a:ext uri="{FF2B5EF4-FFF2-40B4-BE49-F238E27FC236}">
                <a16:creationId xmlns:a16="http://schemas.microsoft.com/office/drawing/2014/main" id="{147AF608-1717-42B8-8BEA-44F17C8CA927}"/>
              </a:ext>
            </a:extLst>
          </p:cNvPr>
          <p:cNvGrpSpPr/>
          <p:nvPr/>
        </p:nvGrpSpPr>
        <p:grpSpPr>
          <a:xfrm>
            <a:off x="5868144" y="140103"/>
            <a:ext cx="1857377" cy="1606401"/>
            <a:chOff x="5954985" y="836712"/>
            <a:chExt cx="1857377" cy="1606401"/>
          </a:xfrm>
        </p:grpSpPr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BBEA541A-1C35-46DA-AF90-F2E160C421D5}"/>
                </a:ext>
              </a:extLst>
            </p:cNvPr>
            <p:cNvGrpSpPr/>
            <p:nvPr/>
          </p:nvGrpSpPr>
          <p:grpSpPr>
            <a:xfrm rot="300000">
              <a:off x="5954985" y="1365963"/>
              <a:ext cx="1728193" cy="865821"/>
              <a:chOff x="5283945" y="548680"/>
              <a:chExt cx="1728193" cy="865821"/>
            </a:xfrm>
          </p:grpSpPr>
          <p:grpSp>
            <p:nvGrpSpPr>
              <p:cNvPr id="33" name="Groupe 32">
                <a:extLst>
                  <a:ext uri="{FF2B5EF4-FFF2-40B4-BE49-F238E27FC236}">
                    <a16:creationId xmlns:a16="http://schemas.microsoft.com/office/drawing/2014/main" id="{E2D2B3FD-78AE-4AE9-B74F-70CC89BB83BF}"/>
                  </a:ext>
                </a:extLst>
              </p:cNvPr>
              <p:cNvGrpSpPr/>
              <p:nvPr/>
            </p:nvGrpSpPr>
            <p:grpSpPr>
              <a:xfrm>
                <a:off x="5283945" y="646582"/>
                <a:ext cx="1728193" cy="696642"/>
                <a:chOff x="6012159" y="1268760"/>
                <a:chExt cx="1728193" cy="696642"/>
              </a:xfrm>
            </p:grpSpPr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5AD601B7-54A0-436A-AD0D-CFA15BFF993F}"/>
                    </a:ext>
                  </a:extLst>
                </p:cNvPr>
                <p:cNvSpPr/>
                <p:nvPr/>
              </p:nvSpPr>
              <p:spPr>
                <a:xfrm>
                  <a:off x="6012159" y="1268760"/>
                  <a:ext cx="720073" cy="69664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285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4FF47800-9EF7-44DD-9B2C-73250D45AC67}"/>
                    </a:ext>
                  </a:extLst>
                </p:cNvPr>
                <p:cNvSpPr/>
                <p:nvPr/>
              </p:nvSpPr>
              <p:spPr>
                <a:xfrm>
                  <a:off x="6196284" y="1268760"/>
                  <a:ext cx="356782" cy="696642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F3A297C2-837E-4A88-8985-7CB0A827BAF4}"/>
                    </a:ext>
                  </a:extLst>
                </p:cNvPr>
                <p:cNvSpPr/>
                <p:nvPr/>
              </p:nvSpPr>
              <p:spPr>
                <a:xfrm>
                  <a:off x="6734023" y="1507274"/>
                  <a:ext cx="1006329" cy="182584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285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A8F44343-4CAB-48F5-A61E-743041261F1E}"/>
                    </a:ext>
                  </a:extLst>
                </p:cNvPr>
                <p:cNvSpPr/>
                <p:nvPr/>
              </p:nvSpPr>
              <p:spPr>
                <a:xfrm>
                  <a:off x="6660232" y="1522762"/>
                  <a:ext cx="315912" cy="1512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28575"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/>
                </a:p>
              </p:txBody>
            </p:sp>
          </p:grp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DDD55A76-85CE-4282-81FD-D2E88FC059EC}"/>
                  </a:ext>
                </a:extLst>
              </p:cNvPr>
              <p:cNvSpPr/>
              <p:nvPr/>
            </p:nvSpPr>
            <p:spPr>
              <a:xfrm>
                <a:off x="5483224" y="548680"/>
                <a:ext cx="332655" cy="86582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cxnSp>
          <p:nvCxnSpPr>
            <p:cNvPr id="34" name="Connecteur droit 33">
              <a:extLst>
                <a:ext uri="{FF2B5EF4-FFF2-40B4-BE49-F238E27FC236}">
                  <a16:creationId xmlns:a16="http://schemas.microsoft.com/office/drawing/2014/main" id="{BC76AB77-E37D-4BB6-81BD-6FB435D7C6BF}"/>
                </a:ext>
              </a:extLst>
            </p:cNvPr>
            <p:cNvCxnSpPr>
              <a:cxnSpLocks/>
            </p:cNvCxnSpPr>
            <p:nvPr/>
          </p:nvCxnSpPr>
          <p:spPr>
            <a:xfrm>
              <a:off x="6196284" y="1146215"/>
              <a:ext cx="0" cy="1249560"/>
            </a:xfrm>
            <a:prstGeom prst="line">
              <a:avLst/>
            </a:prstGeom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cteur droit 35">
              <a:extLst>
                <a:ext uri="{FF2B5EF4-FFF2-40B4-BE49-F238E27FC236}">
                  <a16:creationId xmlns:a16="http://schemas.microsoft.com/office/drawing/2014/main" id="{CA374DEB-4666-4674-A62E-3B94CFC9267A}"/>
                </a:ext>
              </a:extLst>
            </p:cNvPr>
            <p:cNvCxnSpPr>
              <a:cxnSpLocks/>
            </p:cNvCxnSpPr>
            <p:nvPr/>
          </p:nvCxnSpPr>
          <p:spPr>
            <a:xfrm>
              <a:off x="6444208" y="1143719"/>
              <a:ext cx="0" cy="1249560"/>
            </a:xfrm>
            <a:prstGeom prst="line">
              <a:avLst/>
            </a:prstGeom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Forme libre : forme 36">
              <a:extLst>
                <a:ext uri="{FF2B5EF4-FFF2-40B4-BE49-F238E27FC236}">
                  <a16:creationId xmlns:a16="http://schemas.microsoft.com/office/drawing/2014/main" id="{26E6DB2B-0BA2-4691-9B47-03CD9865B5C9}"/>
                </a:ext>
              </a:extLst>
            </p:cNvPr>
            <p:cNvSpPr/>
            <p:nvPr/>
          </p:nvSpPr>
          <p:spPr>
            <a:xfrm>
              <a:off x="6196284" y="1094004"/>
              <a:ext cx="247924" cy="64905"/>
            </a:xfrm>
            <a:custGeom>
              <a:avLst/>
              <a:gdLst>
                <a:gd name="connsiteX0" fmla="*/ 0 w 247311"/>
                <a:gd name="connsiteY0" fmla="*/ 111704 h 115229"/>
                <a:gd name="connsiteX1" fmla="*/ 85725 w 247311"/>
                <a:gd name="connsiteY1" fmla="*/ 38679 h 115229"/>
                <a:gd name="connsiteX2" fmla="*/ 234950 w 247311"/>
                <a:gd name="connsiteY2" fmla="*/ 114879 h 115229"/>
                <a:gd name="connsiteX3" fmla="*/ 228600 w 247311"/>
                <a:gd name="connsiteY3" fmla="*/ 579 h 115229"/>
                <a:gd name="connsiteX4" fmla="*/ 146050 w 247311"/>
                <a:gd name="connsiteY4" fmla="*/ 67254 h 115229"/>
                <a:gd name="connsiteX0" fmla="*/ 0 w 250064"/>
                <a:gd name="connsiteY0" fmla="*/ 80326 h 83511"/>
                <a:gd name="connsiteX1" fmla="*/ 85725 w 250064"/>
                <a:gd name="connsiteY1" fmla="*/ 7301 h 83511"/>
                <a:gd name="connsiteX2" fmla="*/ 234950 w 250064"/>
                <a:gd name="connsiteY2" fmla="*/ 83501 h 83511"/>
                <a:gd name="connsiteX3" fmla="*/ 234950 w 250064"/>
                <a:gd name="connsiteY3" fmla="*/ 951 h 83511"/>
                <a:gd name="connsiteX4" fmla="*/ 146050 w 250064"/>
                <a:gd name="connsiteY4" fmla="*/ 35876 h 83511"/>
                <a:gd name="connsiteX0" fmla="*/ 0 w 250064"/>
                <a:gd name="connsiteY0" fmla="*/ 80326 h 83856"/>
                <a:gd name="connsiteX1" fmla="*/ 85725 w 250064"/>
                <a:gd name="connsiteY1" fmla="*/ 32701 h 83856"/>
                <a:gd name="connsiteX2" fmla="*/ 234950 w 250064"/>
                <a:gd name="connsiteY2" fmla="*/ 83501 h 83856"/>
                <a:gd name="connsiteX3" fmla="*/ 234950 w 250064"/>
                <a:gd name="connsiteY3" fmla="*/ 951 h 83856"/>
                <a:gd name="connsiteX4" fmla="*/ 146050 w 250064"/>
                <a:gd name="connsiteY4" fmla="*/ 35876 h 83856"/>
                <a:gd name="connsiteX0" fmla="*/ 0 w 250064"/>
                <a:gd name="connsiteY0" fmla="*/ 80326 h 83856"/>
                <a:gd name="connsiteX1" fmla="*/ 85725 w 250064"/>
                <a:gd name="connsiteY1" fmla="*/ 32701 h 83856"/>
                <a:gd name="connsiteX2" fmla="*/ 234950 w 250064"/>
                <a:gd name="connsiteY2" fmla="*/ 83501 h 83856"/>
                <a:gd name="connsiteX3" fmla="*/ 234950 w 250064"/>
                <a:gd name="connsiteY3" fmla="*/ 951 h 83856"/>
                <a:gd name="connsiteX4" fmla="*/ 146050 w 250064"/>
                <a:gd name="connsiteY4" fmla="*/ 35876 h 83856"/>
                <a:gd name="connsiteX0" fmla="*/ 0 w 247312"/>
                <a:gd name="connsiteY0" fmla="*/ 58869 h 62079"/>
                <a:gd name="connsiteX1" fmla="*/ 85725 w 247312"/>
                <a:gd name="connsiteY1" fmla="*/ 11244 h 62079"/>
                <a:gd name="connsiteX2" fmla="*/ 234950 w 247312"/>
                <a:gd name="connsiteY2" fmla="*/ 62044 h 62079"/>
                <a:gd name="connsiteX3" fmla="*/ 228600 w 247312"/>
                <a:gd name="connsiteY3" fmla="*/ 1719 h 62079"/>
                <a:gd name="connsiteX4" fmla="*/ 146050 w 247312"/>
                <a:gd name="connsiteY4" fmla="*/ 14419 h 62079"/>
                <a:gd name="connsiteX0" fmla="*/ 0 w 247886"/>
                <a:gd name="connsiteY0" fmla="*/ 58138 h 61348"/>
                <a:gd name="connsiteX1" fmla="*/ 85725 w 247886"/>
                <a:gd name="connsiteY1" fmla="*/ 10513 h 61348"/>
                <a:gd name="connsiteX2" fmla="*/ 234950 w 247886"/>
                <a:gd name="connsiteY2" fmla="*/ 61313 h 61348"/>
                <a:gd name="connsiteX3" fmla="*/ 228600 w 247886"/>
                <a:gd name="connsiteY3" fmla="*/ 988 h 61348"/>
                <a:gd name="connsiteX4" fmla="*/ 133350 w 247886"/>
                <a:gd name="connsiteY4" fmla="*/ 21626 h 61348"/>
                <a:gd name="connsiteX0" fmla="*/ 0 w 247886"/>
                <a:gd name="connsiteY0" fmla="*/ 58138 h 61348"/>
                <a:gd name="connsiteX1" fmla="*/ 85725 w 247886"/>
                <a:gd name="connsiteY1" fmla="*/ 10513 h 61348"/>
                <a:gd name="connsiteX2" fmla="*/ 234950 w 247886"/>
                <a:gd name="connsiteY2" fmla="*/ 61313 h 61348"/>
                <a:gd name="connsiteX3" fmla="*/ 228600 w 247886"/>
                <a:gd name="connsiteY3" fmla="*/ 988 h 61348"/>
                <a:gd name="connsiteX4" fmla="*/ 133350 w 247886"/>
                <a:gd name="connsiteY4" fmla="*/ 21626 h 61348"/>
                <a:gd name="connsiteX0" fmla="*/ 0 w 253610"/>
                <a:gd name="connsiteY0" fmla="*/ 61695 h 64905"/>
                <a:gd name="connsiteX1" fmla="*/ 85725 w 253610"/>
                <a:gd name="connsiteY1" fmla="*/ 14070 h 64905"/>
                <a:gd name="connsiteX2" fmla="*/ 234950 w 253610"/>
                <a:gd name="connsiteY2" fmla="*/ 64870 h 64905"/>
                <a:gd name="connsiteX3" fmla="*/ 228600 w 253610"/>
                <a:gd name="connsiteY3" fmla="*/ 4545 h 64905"/>
                <a:gd name="connsiteX4" fmla="*/ 133350 w 253610"/>
                <a:gd name="connsiteY4" fmla="*/ 25183 h 64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3610" h="64905">
                  <a:moveTo>
                    <a:pt x="0" y="61695"/>
                  </a:moveTo>
                  <a:cubicBezTo>
                    <a:pt x="23283" y="24918"/>
                    <a:pt x="46567" y="13541"/>
                    <a:pt x="85725" y="14070"/>
                  </a:cubicBezTo>
                  <a:cubicBezTo>
                    <a:pt x="124883" y="14599"/>
                    <a:pt x="211137" y="66458"/>
                    <a:pt x="234950" y="64870"/>
                  </a:cubicBezTo>
                  <a:cubicBezTo>
                    <a:pt x="258763" y="63282"/>
                    <a:pt x="262995" y="22272"/>
                    <a:pt x="228600" y="4545"/>
                  </a:cubicBezTo>
                  <a:cubicBezTo>
                    <a:pt x="194205" y="-13182"/>
                    <a:pt x="101071" y="26770"/>
                    <a:pt x="133350" y="25183"/>
                  </a:cubicBezTo>
                </a:path>
              </a:pathLst>
            </a:custGeom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" name="Forme libre : forme 37">
              <a:extLst>
                <a:ext uri="{FF2B5EF4-FFF2-40B4-BE49-F238E27FC236}">
                  <a16:creationId xmlns:a16="http://schemas.microsoft.com/office/drawing/2014/main" id="{BCCE8D89-0D37-4228-A235-2A2AD8108000}"/>
                </a:ext>
              </a:extLst>
            </p:cNvPr>
            <p:cNvSpPr/>
            <p:nvPr/>
          </p:nvSpPr>
          <p:spPr>
            <a:xfrm flipV="1">
              <a:off x="6197871" y="2378208"/>
              <a:ext cx="247924" cy="64905"/>
            </a:xfrm>
            <a:custGeom>
              <a:avLst/>
              <a:gdLst>
                <a:gd name="connsiteX0" fmla="*/ 0 w 247311"/>
                <a:gd name="connsiteY0" fmla="*/ 111704 h 115229"/>
                <a:gd name="connsiteX1" fmla="*/ 85725 w 247311"/>
                <a:gd name="connsiteY1" fmla="*/ 38679 h 115229"/>
                <a:gd name="connsiteX2" fmla="*/ 234950 w 247311"/>
                <a:gd name="connsiteY2" fmla="*/ 114879 h 115229"/>
                <a:gd name="connsiteX3" fmla="*/ 228600 w 247311"/>
                <a:gd name="connsiteY3" fmla="*/ 579 h 115229"/>
                <a:gd name="connsiteX4" fmla="*/ 146050 w 247311"/>
                <a:gd name="connsiteY4" fmla="*/ 67254 h 115229"/>
                <a:gd name="connsiteX0" fmla="*/ 0 w 250064"/>
                <a:gd name="connsiteY0" fmla="*/ 80326 h 83511"/>
                <a:gd name="connsiteX1" fmla="*/ 85725 w 250064"/>
                <a:gd name="connsiteY1" fmla="*/ 7301 h 83511"/>
                <a:gd name="connsiteX2" fmla="*/ 234950 w 250064"/>
                <a:gd name="connsiteY2" fmla="*/ 83501 h 83511"/>
                <a:gd name="connsiteX3" fmla="*/ 234950 w 250064"/>
                <a:gd name="connsiteY3" fmla="*/ 951 h 83511"/>
                <a:gd name="connsiteX4" fmla="*/ 146050 w 250064"/>
                <a:gd name="connsiteY4" fmla="*/ 35876 h 83511"/>
                <a:gd name="connsiteX0" fmla="*/ 0 w 250064"/>
                <a:gd name="connsiteY0" fmla="*/ 80326 h 83856"/>
                <a:gd name="connsiteX1" fmla="*/ 85725 w 250064"/>
                <a:gd name="connsiteY1" fmla="*/ 32701 h 83856"/>
                <a:gd name="connsiteX2" fmla="*/ 234950 w 250064"/>
                <a:gd name="connsiteY2" fmla="*/ 83501 h 83856"/>
                <a:gd name="connsiteX3" fmla="*/ 234950 w 250064"/>
                <a:gd name="connsiteY3" fmla="*/ 951 h 83856"/>
                <a:gd name="connsiteX4" fmla="*/ 146050 w 250064"/>
                <a:gd name="connsiteY4" fmla="*/ 35876 h 83856"/>
                <a:gd name="connsiteX0" fmla="*/ 0 w 250064"/>
                <a:gd name="connsiteY0" fmla="*/ 80326 h 83856"/>
                <a:gd name="connsiteX1" fmla="*/ 85725 w 250064"/>
                <a:gd name="connsiteY1" fmla="*/ 32701 h 83856"/>
                <a:gd name="connsiteX2" fmla="*/ 234950 w 250064"/>
                <a:gd name="connsiteY2" fmla="*/ 83501 h 83856"/>
                <a:gd name="connsiteX3" fmla="*/ 234950 w 250064"/>
                <a:gd name="connsiteY3" fmla="*/ 951 h 83856"/>
                <a:gd name="connsiteX4" fmla="*/ 146050 w 250064"/>
                <a:gd name="connsiteY4" fmla="*/ 35876 h 83856"/>
                <a:gd name="connsiteX0" fmla="*/ 0 w 247312"/>
                <a:gd name="connsiteY0" fmla="*/ 58869 h 62079"/>
                <a:gd name="connsiteX1" fmla="*/ 85725 w 247312"/>
                <a:gd name="connsiteY1" fmla="*/ 11244 h 62079"/>
                <a:gd name="connsiteX2" fmla="*/ 234950 w 247312"/>
                <a:gd name="connsiteY2" fmla="*/ 62044 h 62079"/>
                <a:gd name="connsiteX3" fmla="*/ 228600 w 247312"/>
                <a:gd name="connsiteY3" fmla="*/ 1719 h 62079"/>
                <a:gd name="connsiteX4" fmla="*/ 146050 w 247312"/>
                <a:gd name="connsiteY4" fmla="*/ 14419 h 62079"/>
                <a:gd name="connsiteX0" fmla="*/ 0 w 247886"/>
                <a:gd name="connsiteY0" fmla="*/ 58138 h 61348"/>
                <a:gd name="connsiteX1" fmla="*/ 85725 w 247886"/>
                <a:gd name="connsiteY1" fmla="*/ 10513 h 61348"/>
                <a:gd name="connsiteX2" fmla="*/ 234950 w 247886"/>
                <a:gd name="connsiteY2" fmla="*/ 61313 h 61348"/>
                <a:gd name="connsiteX3" fmla="*/ 228600 w 247886"/>
                <a:gd name="connsiteY3" fmla="*/ 988 h 61348"/>
                <a:gd name="connsiteX4" fmla="*/ 133350 w 247886"/>
                <a:gd name="connsiteY4" fmla="*/ 21626 h 61348"/>
                <a:gd name="connsiteX0" fmla="*/ 0 w 247886"/>
                <a:gd name="connsiteY0" fmla="*/ 58138 h 61348"/>
                <a:gd name="connsiteX1" fmla="*/ 85725 w 247886"/>
                <a:gd name="connsiteY1" fmla="*/ 10513 h 61348"/>
                <a:gd name="connsiteX2" fmla="*/ 234950 w 247886"/>
                <a:gd name="connsiteY2" fmla="*/ 61313 h 61348"/>
                <a:gd name="connsiteX3" fmla="*/ 228600 w 247886"/>
                <a:gd name="connsiteY3" fmla="*/ 988 h 61348"/>
                <a:gd name="connsiteX4" fmla="*/ 133350 w 247886"/>
                <a:gd name="connsiteY4" fmla="*/ 21626 h 61348"/>
                <a:gd name="connsiteX0" fmla="*/ 0 w 253610"/>
                <a:gd name="connsiteY0" fmla="*/ 61695 h 64905"/>
                <a:gd name="connsiteX1" fmla="*/ 85725 w 253610"/>
                <a:gd name="connsiteY1" fmla="*/ 14070 h 64905"/>
                <a:gd name="connsiteX2" fmla="*/ 234950 w 253610"/>
                <a:gd name="connsiteY2" fmla="*/ 64870 h 64905"/>
                <a:gd name="connsiteX3" fmla="*/ 228600 w 253610"/>
                <a:gd name="connsiteY3" fmla="*/ 4545 h 64905"/>
                <a:gd name="connsiteX4" fmla="*/ 133350 w 253610"/>
                <a:gd name="connsiteY4" fmla="*/ 25183 h 64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3610" h="64905">
                  <a:moveTo>
                    <a:pt x="0" y="61695"/>
                  </a:moveTo>
                  <a:cubicBezTo>
                    <a:pt x="23283" y="24918"/>
                    <a:pt x="46567" y="13541"/>
                    <a:pt x="85725" y="14070"/>
                  </a:cubicBezTo>
                  <a:cubicBezTo>
                    <a:pt x="124883" y="14599"/>
                    <a:pt x="211137" y="66458"/>
                    <a:pt x="234950" y="64870"/>
                  </a:cubicBezTo>
                  <a:cubicBezTo>
                    <a:pt x="258763" y="63282"/>
                    <a:pt x="262995" y="22272"/>
                    <a:pt x="228600" y="4545"/>
                  </a:cubicBezTo>
                  <a:cubicBezTo>
                    <a:pt x="194205" y="-13182"/>
                    <a:pt x="101071" y="26770"/>
                    <a:pt x="133350" y="25183"/>
                  </a:cubicBezTo>
                </a:path>
              </a:pathLst>
            </a:custGeom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2" name="Flèche : droite 41">
              <a:extLst>
                <a:ext uri="{FF2B5EF4-FFF2-40B4-BE49-F238E27FC236}">
                  <a16:creationId xmlns:a16="http://schemas.microsoft.com/office/drawing/2014/main" id="{4EEA0D86-CB85-4D1E-877F-7A7CFBC192E9}"/>
                </a:ext>
              </a:extLst>
            </p:cNvPr>
            <p:cNvSpPr/>
            <p:nvPr/>
          </p:nvSpPr>
          <p:spPr>
            <a:xfrm rot="5400000">
              <a:off x="7432318" y="1512880"/>
              <a:ext cx="312915" cy="128897"/>
            </a:xfrm>
            <a:prstGeom prst="rightArrow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>
                <a:ln w="12700"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cxnSp>
          <p:nvCxnSpPr>
            <p:cNvPr id="44" name="Connecteur droit 43">
              <a:extLst>
                <a:ext uri="{FF2B5EF4-FFF2-40B4-BE49-F238E27FC236}">
                  <a16:creationId xmlns:a16="http://schemas.microsoft.com/office/drawing/2014/main" id="{03D66FB3-7182-45BB-9A5D-7121A896BB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19242" y="836712"/>
              <a:ext cx="0" cy="961217"/>
            </a:xfrm>
            <a:prstGeom prst="line">
              <a:avLst/>
            </a:prstGeom>
            <a:ln>
              <a:solidFill>
                <a:schemeClr val="tx1"/>
              </a:solidFill>
              <a:headEnd w="sm" len="lg"/>
              <a:tailEnd type="stealth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BD6D699F-ACE0-4795-ACC6-382E3DB23326}"/>
                </a:ext>
              </a:extLst>
            </p:cNvPr>
            <p:cNvCxnSpPr>
              <a:cxnSpLocks/>
            </p:cNvCxnSpPr>
            <p:nvPr/>
          </p:nvCxnSpPr>
          <p:spPr>
            <a:xfrm>
              <a:off x="6314089" y="1800801"/>
              <a:ext cx="1498273" cy="0"/>
            </a:xfrm>
            <a:prstGeom prst="line">
              <a:avLst/>
            </a:prstGeom>
            <a:ln>
              <a:solidFill>
                <a:schemeClr val="tx1"/>
              </a:solidFill>
              <a:headEnd w="sm" len="lg"/>
              <a:tailEnd type="stealth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6A99C9EB-984A-4B08-80E7-6259BFE00D95}"/>
                </a:ext>
              </a:extLst>
            </p:cNvPr>
            <p:cNvSpPr/>
            <p:nvPr/>
          </p:nvSpPr>
          <p:spPr>
            <a:xfrm>
              <a:off x="6268488" y="1738012"/>
              <a:ext cx="108000" cy="108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9" name="Ellipse 48">
              <a:extLst>
                <a:ext uri="{FF2B5EF4-FFF2-40B4-BE49-F238E27FC236}">
                  <a16:creationId xmlns:a16="http://schemas.microsoft.com/office/drawing/2014/main" id="{6DAC9ACA-282C-4597-8AC9-B77BBD3C3C61}"/>
                </a:ext>
              </a:extLst>
            </p:cNvPr>
            <p:cNvSpPr/>
            <p:nvPr/>
          </p:nvSpPr>
          <p:spPr>
            <a:xfrm>
              <a:off x="6298390" y="1768547"/>
              <a:ext cx="45720" cy="4572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ZoneTexte 49">
                  <a:extLst>
                    <a:ext uri="{FF2B5EF4-FFF2-40B4-BE49-F238E27FC236}">
                      <a16:creationId xmlns:a16="http://schemas.microsoft.com/office/drawing/2014/main" id="{14B90C3D-4D14-4408-B346-94174124F616}"/>
                    </a:ext>
                  </a:extLst>
                </p:cNvPr>
                <p:cNvSpPr txBox="1"/>
                <p:nvPr/>
              </p:nvSpPr>
              <p:spPr>
                <a:xfrm>
                  <a:off x="7404052" y="1261726"/>
                  <a:ext cx="135871" cy="20710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50" name="ZoneTexte 49">
                  <a:extLst>
                    <a:ext uri="{FF2B5EF4-FFF2-40B4-BE49-F238E27FC236}">
                      <a16:creationId xmlns:a16="http://schemas.microsoft.com/office/drawing/2014/main" id="{14B90C3D-4D14-4408-B346-94174124F6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04052" y="1261726"/>
                  <a:ext cx="135871" cy="207108"/>
                </a:xfrm>
                <a:prstGeom prst="rect">
                  <a:avLst/>
                </a:prstGeom>
                <a:blipFill>
                  <a:blip r:embed="rId3"/>
                  <a:stretch>
                    <a:fillRect l="-26087" t="-29412" r="-82609" b="-5882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375641A7-E75C-4EC2-96AE-57119E5134B4}"/>
              </a:ext>
            </a:extLst>
          </p:cNvPr>
          <p:cNvCxnSpPr>
            <a:cxnSpLocks/>
          </p:cNvCxnSpPr>
          <p:nvPr/>
        </p:nvCxnSpPr>
        <p:spPr>
          <a:xfrm>
            <a:off x="6232138" y="188640"/>
            <a:ext cx="0" cy="1654461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ZoneTexte 67">
                <a:extLst>
                  <a:ext uri="{FF2B5EF4-FFF2-40B4-BE49-F238E27FC236}">
                    <a16:creationId xmlns:a16="http://schemas.microsoft.com/office/drawing/2014/main" id="{F6C21484-309F-4871-A189-183E4D00AD7F}"/>
                  </a:ext>
                </a:extLst>
              </p:cNvPr>
              <p:cNvSpPr txBox="1"/>
              <p:nvPr/>
            </p:nvSpPr>
            <p:spPr>
              <a:xfrm>
                <a:off x="6405924" y="245167"/>
                <a:ext cx="209993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1100" b="0" i="0" smtClean="0">
                          <a:latin typeface="Cambria Math" panose="02040503050406030204" pitchFamily="18" charset="0"/>
                        </a:rPr>
                        <m:t>ϕd</m:t>
                      </m:r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68" name="ZoneTexte 67">
                <a:extLst>
                  <a:ext uri="{FF2B5EF4-FFF2-40B4-BE49-F238E27FC236}">
                    <a16:creationId xmlns:a16="http://schemas.microsoft.com/office/drawing/2014/main" id="{F6C21484-309F-4871-A189-183E4D00AD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5924" y="245167"/>
                <a:ext cx="209993" cy="169277"/>
              </a:xfrm>
              <a:prstGeom prst="rect">
                <a:avLst/>
              </a:prstGeom>
              <a:blipFill>
                <a:blip r:embed="rId5"/>
                <a:stretch>
                  <a:fillRect l="-23529" r="-26471" b="-3571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A4C66621-3AC0-406A-AC2C-1585B9A41B04}"/>
              </a:ext>
            </a:extLst>
          </p:cNvPr>
          <p:cNvCxnSpPr>
            <a:cxnSpLocks/>
          </p:cNvCxnSpPr>
          <p:nvPr/>
        </p:nvCxnSpPr>
        <p:spPr>
          <a:xfrm>
            <a:off x="6212606" y="1581929"/>
            <a:ext cx="1296482" cy="0"/>
          </a:xfrm>
          <a:prstGeom prst="line">
            <a:avLst/>
          </a:prstGeom>
          <a:ln>
            <a:solidFill>
              <a:schemeClr val="tx1"/>
            </a:solidFill>
            <a:headEnd type="stealth" w="sm" len="lg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88">
            <a:extLst>
              <a:ext uri="{FF2B5EF4-FFF2-40B4-BE49-F238E27FC236}">
                <a16:creationId xmlns:a16="http://schemas.microsoft.com/office/drawing/2014/main" id="{BA8E253B-09A0-4D2C-A2CE-CBBFC463CABA}"/>
              </a:ext>
            </a:extLst>
          </p:cNvPr>
          <p:cNvCxnSpPr>
            <a:cxnSpLocks/>
          </p:cNvCxnSpPr>
          <p:nvPr/>
        </p:nvCxnSpPr>
        <p:spPr>
          <a:xfrm>
            <a:off x="7509088" y="980728"/>
            <a:ext cx="0" cy="817201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ZoneTexte 91">
                <a:extLst>
                  <a:ext uri="{FF2B5EF4-FFF2-40B4-BE49-F238E27FC236}">
                    <a16:creationId xmlns:a16="http://schemas.microsoft.com/office/drawing/2014/main" id="{74EB97B7-9C43-44B1-BDED-F6CF0AE91D93}"/>
                  </a:ext>
                </a:extLst>
              </p:cNvPr>
              <p:cNvSpPr txBox="1"/>
              <p:nvPr/>
            </p:nvSpPr>
            <p:spPr>
              <a:xfrm>
                <a:off x="6909985" y="1412776"/>
                <a:ext cx="105670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fr-FR" sz="1100" i="1" dirty="0"/>
              </a:p>
            </p:txBody>
          </p:sp>
        </mc:Choice>
        <mc:Fallback xmlns="">
          <p:sp>
            <p:nvSpPr>
              <p:cNvPr id="92" name="ZoneTexte 91">
                <a:extLst>
                  <a:ext uri="{FF2B5EF4-FFF2-40B4-BE49-F238E27FC236}">
                    <a16:creationId xmlns:a16="http://schemas.microsoft.com/office/drawing/2014/main" id="{74EB97B7-9C43-44B1-BDED-F6CF0AE91D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9985" y="1412776"/>
                <a:ext cx="105670" cy="169277"/>
              </a:xfrm>
              <a:prstGeom prst="rect">
                <a:avLst/>
              </a:prstGeom>
              <a:blipFill>
                <a:blip r:embed="rId9"/>
                <a:stretch>
                  <a:fillRect l="-17647" r="-1764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13D22C96-77BE-4F7C-A3C0-1446AD2BA90A}"/>
                  </a:ext>
                </a:extLst>
              </p:cNvPr>
              <p:cNvSpPr txBox="1"/>
              <p:nvPr/>
            </p:nvSpPr>
            <p:spPr>
              <a:xfrm>
                <a:off x="7634317" y="841447"/>
                <a:ext cx="12170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13D22C96-77BE-4F7C-A3C0-1446AD2BA9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4317" y="841447"/>
                <a:ext cx="121700" cy="184666"/>
              </a:xfrm>
              <a:prstGeom prst="rect">
                <a:avLst/>
              </a:prstGeom>
              <a:blipFill>
                <a:blip r:embed="rId10"/>
                <a:stretch>
                  <a:fillRect l="-15000" t="-26667" r="-9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ZoneTexte 62">
                <a:extLst>
                  <a:ext uri="{FF2B5EF4-FFF2-40B4-BE49-F238E27FC236}">
                    <a16:creationId xmlns:a16="http://schemas.microsoft.com/office/drawing/2014/main" id="{9F75192A-F87B-4508-A0DB-C44F5354A9BD}"/>
                  </a:ext>
                </a:extLst>
              </p:cNvPr>
              <p:cNvSpPr txBox="1"/>
              <p:nvPr/>
            </p:nvSpPr>
            <p:spPr>
              <a:xfrm>
                <a:off x="6054243" y="193321"/>
                <a:ext cx="12445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3" name="ZoneTexte 62">
                <a:extLst>
                  <a:ext uri="{FF2B5EF4-FFF2-40B4-BE49-F238E27FC236}">
                    <a16:creationId xmlns:a16="http://schemas.microsoft.com/office/drawing/2014/main" id="{9F75192A-F87B-4508-A0DB-C44F5354A9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4243" y="193321"/>
                <a:ext cx="124458" cy="184666"/>
              </a:xfrm>
              <a:prstGeom prst="rect">
                <a:avLst/>
              </a:prstGeom>
              <a:blipFill>
                <a:blip r:embed="rId11"/>
                <a:stretch>
                  <a:fillRect l="-28571" t="-30000" r="-80952" b="-2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e 6">
            <a:extLst>
              <a:ext uri="{FF2B5EF4-FFF2-40B4-BE49-F238E27FC236}">
                <a16:creationId xmlns:a16="http://schemas.microsoft.com/office/drawing/2014/main" id="{563B43E2-2984-428F-9E6F-15951A571E92}"/>
              </a:ext>
            </a:extLst>
          </p:cNvPr>
          <p:cNvGrpSpPr/>
          <p:nvPr/>
        </p:nvGrpSpPr>
        <p:grpSpPr>
          <a:xfrm>
            <a:off x="5575533" y="1844824"/>
            <a:ext cx="2020804" cy="1031550"/>
            <a:chOff x="5575533" y="1844824"/>
            <a:chExt cx="2020804" cy="1031550"/>
          </a:xfrm>
        </p:grpSpPr>
        <p:grpSp>
          <p:nvGrpSpPr>
            <p:cNvPr id="3" name="Groupe 2">
              <a:extLst>
                <a:ext uri="{FF2B5EF4-FFF2-40B4-BE49-F238E27FC236}">
                  <a16:creationId xmlns:a16="http://schemas.microsoft.com/office/drawing/2014/main" id="{DA0FBC35-7595-4517-B987-C960E9009F6A}"/>
                </a:ext>
              </a:extLst>
            </p:cNvPr>
            <p:cNvGrpSpPr/>
            <p:nvPr/>
          </p:nvGrpSpPr>
          <p:grpSpPr>
            <a:xfrm>
              <a:off x="5575533" y="2000079"/>
              <a:ext cx="2020804" cy="700921"/>
              <a:chOff x="5575533" y="2000079"/>
              <a:chExt cx="2020804" cy="700921"/>
            </a:xfrm>
          </p:grpSpPr>
          <p:grpSp>
            <p:nvGrpSpPr>
              <p:cNvPr id="52" name="Groupe 51">
                <a:extLst>
                  <a:ext uri="{FF2B5EF4-FFF2-40B4-BE49-F238E27FC236}">
                    <a16:creationId xmlns:a16="http://schemas.microsoft.com/office/drawing/2014/main" id="{A0CE1736-9153-4455-A50E-9DB9027B7772}"/>
                  </a:ext>
                </a:extLst>
              </p:cNvPr>
              <p:cNvGrpSpPr/>
              <p:nvPr/>
            </p:nvGrpSpPr>
            <p:grpSpPr>
              <a:xfrm>
                <a:off x="5868144" y="2004358"/>
                <a:ext cx="1728193" cy="696642"/>
                <a:chOff x="6012159" y="1268760"/>
                <a:chExt cx="1728193" cy="696642"/>
              </a:xfrm>
            </p:grpSpPr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45CDFEB1-4637-44E5-B918-1ED7E551A50A}"/>
                    </a:ext>
                  </a:extLst>
                </p:cNvPr>
                <p:cNvSpPr/>
                <p:nvPr/>
              </p:nvSpPr>
              <p:spPr>
                <a:xfrm>
                  <a:off x="6012159" y="1268760"/>
                  <a:ext cx="720073" cy="69664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285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69FE3A2C-BCCA-486E-B683-914579D74C3A}"/>
                    </a:ext>
                  </a:extLst>
                </p:cNvPr>
                <p:cNvSpPr/>
                <p:nvPr/>
              </p:nvSpPr>
              <p:spPr>
                <a:xfrm>
                  <a:off x="6196284" y="1268760"/>
                  <a:ext cx="356782" cy="696642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CB26F98D-92A4-483A-ABA7-159E91D6644F}"/>
                    </a:ext>
                  </a:extLst>
                </p:cNvPr>
                <p:cNvSpPr/>
                <p:nvPr/>
              </p:nvSpPr>
              <p:spPr>
                <a:xfrm>
                  <a:off x="6734023" y="1507274"/>
                  <a:ext cx="1006329" cy="182584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285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E396AA67-614D-4E0A-AB38-1D1A9642A6CF}"/>
                    </a:ext>
                  </a:extLst>
                </p:cNvPr>
                <p:cNvSpPr/>
                <p:nvPr/>
              </p:nvSpPr>
              <p:spPr>
                <a:xfrm>
                  <a:off x="6660232" y="1522762"/>
                  <a:ext cx="315912" cy="1512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28575"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/>
                </a:p>
              </p:txBody>
            </p:sp>
          </p:grpSp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DC526E26-98CE-4C0D-B07A-9E35ED49FA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59877" y="2564904"/>
                <a:ext cx="317948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stealth" w="sm" len="lg"/>
                <a:tailEnd type="stealth" w="sm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ZoneTexte 66">
                    <a:extLst>
                      <a:ext uri="{FF2B5EF4-FFF2-40B4-BE49-F238E27FC236}">
                        <a16:creationId xmlns:a16="http://schemas.microsoft.com/office/drawing/2014/main" id="{733FB74C-B6DF-45A4-86E8-D3EFC85A74AE}"/>
                      </a:ext>
                    </a:extLst>
                  </p:cNvPr>
                  <p:cNvSpPr txBox="1"/>
                  <p:nvPr/>
                </p:nvSpPr>
                <p:spPr>
                  <a:xfrm>
                    <a:off x="6050478" y="2339676"/>
                    <a:ext cx="224420" cy="1692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fr-FR" sz="1100" b="0" i="0" smtClean="0">
                              <a:latin typeface="Cambria Math" panose="02040503050406030204" pitchFamily="18" charset="0"/>
                            </a:rPr>
                            <m:t>ϕD</m:t>
                          </m:r>
                        </m:oMath>
                      </m:oMathPara>
                    </a14:m>
                    <a:endParaRPr lang="fr-FR" sz="1100" dirty="0"/>
                  </a:p>
                </p:txBody>
              </p:sp>
            </mc:Choice>
            <mc:Fallback xmlns="">
              <p:sp>
                <p:nvSpPr>
                  <p:cNvPr id="67" name="ZoneTexte 66">
                    <a:extLst>
                      <a:ext uri="{FF2B5EF4-FFF2-40B4-BE49-F238E27FC236}">
                        <a16:creationId xmlns:a16="http://schemas.microsoft.com/office/drawing/2014/main" id="{733FB74C-B6DF-45A4-86E8-D3EFC85A74A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50478" y="2339676"/>
                    <a:ext cx="224420" cy="169277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22222" r="-25000" b="-35714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F69D41E5-54F1-4717-B0AF-77C47F4DDF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29584" y="2000079"/>
                <a:ext cx="0" cy="700921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stealth" w="sm" len="lg"/>
                <a:tailEnd type="stealth" w="sm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ZoneTexte 65">
                    <a:extLst>
                      <a:ext uri="{FF2B5EF4-FFF2-40B4-BE49-F238E27FC236}">
                        <a16:creationId xmlns:a16="http://schemas.microsoft.com/office/drawing/2014/main" id="{48931125-1379-4C21-BD1D-F967E0763847}"/>
                      </a:ext>
                    </a:extLst>
                  </p:cNvPr>
                  <p:cNvSpPr txBox="1"/>
                  <p:nvPr/>
                </p:nvSpPr>
                <p:spPr>
                  <a:xfrm>
                    <a:off x="5575533" y="2301115"/>
                    <a:ext cx="105798" cy="1692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ℓ</m:t>
                          </m:r>
                        </m:oMath>
                      </m:oMathPara>
                    </a14:m>
                    <a:endParaRPr lang="fr-FR" sz="1100" i="1" dirty="0"/>
                  </a:p>
                </p:txBody>
              </p:sp>
            </mc:Choice>
            <mc:Fallback xmlns="">
              <p:sp>
                <p:nvSpPr>
                  <p:cNvPr id="66" name="ZoneTexte 65">
                    <a:extLst>
                      <a:ext uri="{FF2B5EF4-FFF2-40B4-BE49-F238E27FC236}">
                        <a16:creationId xmlns:a16="http://schemas.microsoft.com/office/drawing/2014/main" id="{48931125-1379-4C21-BD1D-F967E076384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75533" y="2301115"/>
                    <a:ext cx="105798" cy="169277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35294" r="-35294" b="-10714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61" name="Connecteur droit 60">
              <a:extLst>
                <a:ext uri="{FF2B5EF4-FFF2-40B4-BE49-F238E27FC236}">
                  <a16:creationId xmlns:a16="http://schemas.microsoft.com/office/drawing/2014/main" id="{8A3B8246-B8C6-46D4-9735-D65ED0FB75E1}"/>
                </a:ext>
              </a:extLst>
            </p:cNvPr>
            <p:cNvCxnSpPr>
              <a:cxnSpLocks/>
            </p:cNvCxnSpPr>
            <p:nvPr/>
          </p:nvCxnSpPr>
          <p:spPr>
            <a:xfrm>
              <a:off x="6232159" y="1844824"/>
              <a:ext cx="0" cy="1031550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e 1">
            <a:extLst>
              <a:ext uri="{FF2B5EF4-FFF2-40B4-BE49-F238E27FC236}">
                <a16:creationId xmlns:a16="http://schemas.microsoft.com/office/drawing/2014/main" id="{164DC0C3-E00E-4DA0-AAF0-3AE810FC0460}"/>
              </a:ext>
            </a:extLst>
          </p:cNvPr>
          <p:cNvGrpSpPr/>
          <p:nvPr/>
        </p:nvGrpSpPr>
        <p:grpSpPr>
          <a:xfrm rot="16200000">
            <a:off x="4638176" y="1148247"/>
            <a:ext cx="1344420" cy="1498942"/>
            <a:chOff x="3302423" y="5098410"/>
            <a:chExt cx="1344420" cy="1498942"/>
          </a:xfrm>
        </p:grpSpPr>
        <p:cxnSp>
          <p:nvCxnSpPr>
            <p:cNvPr id="78" name="Connecteur droit 77">
              <a:extLst>
                <a:ext uri="{FF2B5EF4-FFF2-40B4-BE49-F238E27FC236}">
                  <a16:creationId xmlns:a16="http://schemas.microsoft.com/office/drawing/2014/main" id="{A062931F-3877-4D07-84B6-957D8281D487}"/>
                </a:ext>
              </a:extLst>
            </p:cNvPr>
            <p:cNvCxnSpPr>
              <a:endCxn id="83" idx="3"/>
            </p:cNvCxnSpPr>
            <p:nvPr/>
          </p:nvCxnSpPr>
          <p:spPr>
            <a:xfrm flipV="1">
              <a:off x="3851555" y="5098410"/>
              <a:ext cx="0" cy="1498942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9" name="Groupe 78">
              <a:extLst>
                <a:ext uri="{FF2B5EF4-FFF2-40B4-BE49-F238E27FC236}">
                  <a16:creationId xmlns:a16="http://schemas.microsoft.com/office/drawing/2014/main" id="{D839715E-1A96-43AE-B524-FA8245B92802}"/>
                </a:ext>
              </a:extLst>
            </p:cNvPr>
            <p:cNvGrpSpPr/>
            <p:nvPr/>
          </p:nvGrpSpPr>
          <p:grpSpPr>
            <a:xfrm>
              <a:off x="3854755" y="5805264"/>
              <a:ext cx="792088" cy="792088"/>
              <a:chOff x="1691680" y="1916832"/>
              <a:chExt cx="792088" cy="792088"/>
            </a:xfrm>
          </p:grpSpPr>
          <p:cxnSp>
            <p:nvCxnSpPr>
              <p:cNvPr id="80" name="Connecteur droit 79">
                <a:extLst>
                  <a:ext uri="{FF2B5EF4-FFF2-40B4-BE49-F238E27FC236}">
                    <a16:creationId xmlns:a16="http://schemas.microsoft.com/office/drawing/2014/main" id="{BFC19399-744F-4A75-AEF1-759662A7227A}"/>
                  </a:ext>
                </a:extLst>
              </p:cNvPr>
              <p:cNvCxnSpPr/>
              <p:nvPr/>
            </p:nvCxnSpPr>
            <p:spPr>
              <a:xfrm flipV="1">
                <a:off x="1691680" y="1916832"/>
                <a:ext cx="0" cy="792088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Connecteur droit 80">
                <a:extLst>
                  <a:ext uri="{FF2B5EF4-FFF2-40B4-BE49-F238E27FC236}">
                    <a16:creationId xmlns:a16="http://schemas.microsoft.com/office/drawing/2014/main" id="{32183FFB-7C16-494F-AC9F-DC9C3230F6A5}"/>
                  </a:ext>
                </a:extLst>
              </p:cNvPr>
              <p:cNvCxnSpPr/>
              <p:nvPr/>
            </p:nvCxnSpPr>
            <p:spPr>
              <a:xfrm rot="5400000" flipV="1">
                <a:off x="2087724" y="2312876"/>
                <a:ext cx="0" cy="792088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ZoneTexte 81">
                  <a:extLst>
                    <a:ext uri="{FF2B5EF4-FFF2-40B4-BE49-F238E27FC236}">
                      <a16:creationId xmlns:a16="http://schemas.microsoft.com/office/drawing/2014/main" id="{ADB9C310-9827-43C8-99EA-129C0B5E9A26}"/>
                    </a:ext>
                  </a:extLst>
                </p:cNvPr>
                <p:cNvSpPr txBox="1"/>
                <p:nvPr/>
              </p:nvSpPr>
              <p:spPr>
                <a:xfrm>
                  <a:off x="3535263" y="5640767"/>
                  <a:ext cx="406714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5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5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50" dirty="0"/>
                </a:p>
              </p:txBody>
            </p:sp>
          </mc:Choice>
          <mc:Fallback xmlns="">
            <p:sp>
              <p:nvSpPr>
                <p:cNvPr id="82" name="ZoneTexte 81">
                  <a:extLst>
                    <a:ext uri="{FF2B5EF4-FFF2-40B4-BE49-F238E27FC236}">
                      <a16:creationId xmlns:a16="http://schemas.microsoft.com/office/drawing/2014/main" id="{ADB9C310-9827-43C8-99EA-129C0B5E9A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35263" y="5640767"/>
                  <a:ext cx="406714" cy="253916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3" name="Triangle isocèle 82">
              <a:extLst>
                <a:ext uri="{FF2B5EF4-FFF2-40B4-BE49-F238E27FC236}">
                  <a16:creationId xmlns:a16="http://schemas.microsoft.com/office/drawing/2014/main" id="{0700F230-4966-4146-80A6-6FD84D80122B}"/>
                </a:ext>
              </a:extLst>
            </p:cNvPr>
            <p:cNvSpPr/>
            <p:nvPr/>
          </p:nvSpPr>
          <p:spPr>
            <a:xfrm flipV="1">
              <a:off x="3367776" y="5098410"/>
              <a:ext cx="967558" cy="1498454"/>
            </a:xfrm>
            <a:prstGeom prst="triangle">
              <a:avLst/>
            </a:prstGeom>
            <a:noFill/>
            <a:ln w="1270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ZoneTexte 83">
                  <a:extLst>
                    <a:ext uri="{FF2B5EF4-FFF2-40B4-BE49-F238E27FC236}">
                      <a16:creationId xmlns:a16="http://schemas.microsoft.com/office/drawing/2014/main" id="{86F81F52-482A-4177-98EB-CC571DDCF709}"/>
                    </a:ext>
                  </a:extLst>
                </p:cNvPr>
                <p:cNvSpPr txBox="1"/>
                <p:nvPr/>
              </p:nvSpPr>
              <p:spPr>
                <a:xfrm>
                  <a:off x="3302423" y="5177645"/>
                  <a:ext cx="609590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0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05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fr-FR" sz="1050" i="1"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  <m:acc>
                          <m:accPr>
                            <m:chr m:val="⃗"/>
                            <m:ctrlPr>
                              <a:rPr lang="fr-FR" sz="105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5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50" dirty="0"/>
                </a:p>
              </p:txBody>
            </p:sp>
          </mc:Choice>
          <mc:Fallback xmlns="">
            <p:sp>
              <p:nvSpPr>
                <p:cNvPr id="84" name="ZoneTexte 83">
                  <a:extLst>
                    <a:ext uri="{FF2B5EF4-FFF2-40B4-BE49-F238E27FC236}">
                      <a16:creationId xmlns:a16="http://schemas.microsoft.com/office/drawing/2014/main" id="{86F81F52-482A-4177-98EB-CC571DDCF7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2423" y="5177645"/>
                  <a:ext cx="609590" cy="253916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5" name="Connecteur droit 84">
              <a:extLst>
                <a:ext uri="{FF2B5EF4-FFF2-40B4-BE49-F238E27FC236}">
                  <a16:creationId xmlns:a16="http://schemas.microsoft.com/office/drawing/2014/main" id="{9A0DE60F-0724-47E8-A3A9-C372F05BE9D7}"/>
                </a:ext>
              </a:extLst>
            </p:cNvPr>
            <p:cNvCxnSpPr>
              <a:stCxn id="83" idx="0"/>
              <a:endCxn id="83" idx="4"/>
            </p:cNvCxnSpPr>
            <p:nvPr/>
          </p:nvCxnSpPr>
          <p:spPr>
            <a:xfrm flipV="1">
              <a:off x="3851555" y="5098410"/>
              <a:ext cx="483779" cy="1498454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ZoneTexte 85">
                  <a:extLst>
                    <a:ext uri="{FF2B5EF4-FFF2-40B4-BE49-F238E27FC236}">
                      <a16:creationId xmlns:a16="http://schemas.microsoft.com/office/drawing/2014/main" id="{D2C3D33E-B60E-4F3A-860B-7B6AB1399CD8}"/>
                    </a:ext>
                  </a:extLst>
                </p:cNvPr>
                <p:cNvSpPr txBox="1"/>
                <p:nvPr/>
              </p:nvSpPr>
              <p:spPr>
                <a:xfrm>
                  <a:off x="4238492" y="5167802"/>
                  <a:ext cx="396775" cy="27360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5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50" dirty="0"/>
                </a:p>
              </p:txBody>
            </p:sp>
          </mc:Choice>
          <mc:Fallback xmlns="">
            <p:sp>
              <p:nvSpPr>
                <p:cNvPr id="86" name="ZoneTexte 85">
                  <a:extLst>
                    <a:ext uri="{FF2B5EF4-FFF2-40B4-BE49-F238E27FC236}">
                      <a16:creationId xmlns:a16="http://schemas.microsoft.com/office/drawing/2014/main" id="{D2C3D33E-B60E-4F3A-860B-7B6AB1399C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38492" y="5167802"/>
                  <a:ext cx="396775" cy="273601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9" name="Groupe 68">
            <a:extLst>
              <a:ext uri="{FF2B5EF4-FFF2-40B4-BE49-F238E27FC236}">
                <a16:creationId xmlns:a16="http://schemas.microsoft.com/office/drawing/2014/main" id="{7934B304-D305-4DE7-9832-5771AF853D22}"/>
              </a:ext>
            </a:extLst>
          </p:cNvPr>
          <p:cNvGrpSpPr/>
          <p:nvPr/>
        </p:nvGrpSpPr>
        <p:grpSpPr>
          <a:xfrm rot="5400000">
            <a:off x="6481703" y="2056470"/>
            <a:ext cx="1344420" cy="1498942"/>
            <a:chOff x="3302423" y="5098410"/>
            <a:chExt cx="1344420" cy="1498942"/>
          </a:xfrm>
        </p:grpSpPr>
        <p:cxnSp>
          <p:nvCxnSpPr>
            <p:cNvPr id="70" name="Connecteur droit 69">
              <a:extLst>
                <a:ext uri="{FF2B5EF4-FFF2-40B4-BE49-F238E27FC236}">
                  <a16:creationId xmlns:a16="http://schemas.microsoft.com/office/drawing/2014/main" id="{04C1F2D2-17BF-4DB6-A0BA-C2E7EC4BC41B}"/>
                </a:ext>
              </a:extLst>
            </p:cNvPr>
            <p:cNvCxnSpPr>
              <a:endCxn id="73" idx="3"/>
            </p:cNvCxnSpPr>
            <p:nvPr/>
          </p:nvCxnSpPr>
          <p:spPr>
            <a:xfrm flipV="1">
              <a:off x="3851555" y="5098410"/>
              <a:ext cx="0" cy="1498942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1" name="Groupe 70">
              <a:extLst>
                <a:ext uri="{FF2B5EF4-FFF2-40B4-BE49-F238E27FC236}">
                  <a16:creationId xmlns:a16="http://schemas.microsoft.com/office/drawing/2014/main" id="{C5FD1156-2B31-44C3-A031-7F4A0247A5CA}"/>
                </a:ext>
              </a:extLst>
            </p:cNvPr>
            <p:cNvGrpSpPr/>
            <p:nvPr/>
          </p:nvGrpSpPr>
          <p:grpSpPr>
            <a:xfrm>
              <a:off x="3854755" y="5805264"/>
              <a:ext cx="792088" cy="792088"/>
              <a:chOff x="1691680" y="1916832"/>
              <a:chExt cx="792088" cy="792088"/>
            </a:xfrm>
          </p:grpSpPr>
          <p:cxnSp>
            <p:nvCxnSpPr>
              <p:cNvPr id="77" name="Connecteur droit 76">
                <a:extLst>
                  <a:ext uri="{FF2B5EF4-FFF2-40B4-BE49-F238E27FC236}">
                    <a16:creationId xmlns:a16="http://schemas.microsoft.com/office/drawing/2014/main" id="{7C40663C-2EBE-43F6-BEA7-72A5434770EF}"/>
                  </a:ext>
                </a:extLst>
              </p:cNvPr>
              <p:cNvCxnSpPr/>
              <p:nvPr/>
            </p:nvCxnSpPr>
            <p:spPr>
              <a:xfrm flipV="1">
                <a:off x="1691680" y="1916832"/>
                <a:ext cx="0" cy="792088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Connecteur droit 87">
                <a:extLst>
                  <a:ext uri="{FF2B5EF4-FFF2-40B4-BE49-F238E27FC236}">
                    <a16:creationId xmlns:a16="http://schemas.microsoft.com/office/drawing/2014/main" id="{2987E949-2547-4EB8-880D-435C97E336BD}"/>
                  </a:ext>
                </a:extLst>
              </p:cNvPr>
              <p:cNvCxnSpPr/>
              <p:nvPr/>
            </p:nvCxnSpPr>
            <p:spPr>
              <a:xfrm rot="5400000" flipV="1">
                <a:off x="2087724" y="2312876"/>
                <a:ext cx="0" cy="792088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ZoneTexte 71">
                  <a:extLst>
                    <a:ext uri="{FF2B5EF4-FFF2-40B4-BE49-F238E27FC236}">
                      <a16:creationId xmlns:a16="http://schemas.microsoft.com/office/drawing/2014/main" id="{7A43A69E-5CFB-4624-9101-E735430FA5AB}"/>
                    </a:ext>
                  </a:extLst>
                </p:cNvPr>
                <p:cNvSpPr txBox="1"/>
                <p:nvPr/>
              </p:nvSpPr>
              <p:spPr>
                <a:xfrm>
                  <a:off x="3535263" y="5640767"/>
                  <a:ext cx="406714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5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5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50" dirty="0"/>
                </a:p>
              </p:txBody>
            </p:sp>
          </mc:Choice>
          <mc:Fallback xmlns="">
            <p:sp>
              <p:nvSpPr>
                <p:cNvPr id="72" name="ZoneTexte 71">
                  <a:extLst>
                    <a:ext uri="{FF2B5EF4-FFF2-40B4-BE49-F238E27FC236}">
                      <a16:creationId xmlns:a16="http://schemas.microsoft.com/office/drawing/2014/main" id="{7A43A69E-5CFB-4624-9101-E735430FA5A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35263" y="5640767"/>
                  <a:ext cx="406714" cy="253916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3" name="Triangle isocèle 72">
              <a:extLst>
                <a:ext uri="{FF2B5EF4-FFF2-40B4-BE49-F238E27FC236}">
                  <a16:creationId xmlns:a16="http://schemas.microsoft.com/office/drawing/2014/main" id="{1DC0B252-17EA-45BB-B69B-2FF68DB7ED94}"/>
                </a:ext>
              </a:extLst>
            </p:cNvPr>
            <p:cNvSpPr/>
            <p:nvPr/>
          </p:nvSpPr>
          <p:spPr>
            <a:xfrm flipV="1">
              <a:off x="3367776" y="5098410"/>
              <a:ext cx="967558" cy="1498454"/>
            </a:xfrm>
            <a:prstGeom prst="triangle">
              <a:avLst/>
            </a:prstGeom>
            <a:noFill/>
            <a:ln w="1270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ZoneTexte 73">
                  <a:extLst>
                    <a:ext uri="{FF2B5EF4-FFF2-40B4-BE49-F238E27FC236}">
                      <a16:creationId xmlns:a16="http://schemas.microsoft.com/office/drawing/2014/main" id="{81021CF8-D4E6-4BF0-8640-8B1FFE9F22BA}"/>
                    </a:ext>
                  </a:extLst>
                </p:cNvPr>
                <p:cNvSpPr txBox="1"/>
                <p:nvPr/>
              </p:nvSpPr>
              <p:spPr>
                <a:xfrm>
                  <a:off x="3302423" y="5177645"/>
                  <a:ext cx="609590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0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05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fr-FR" sz="1050" i="1"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  <m:acc>
                          <m:accPr>
                            <m:chr m:val="⃗"/>
                            <m:ctrlPr>
                              <a:rPr lang="fr-FR" sz="105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5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50" dirty="0"/>
                </a:p>
              </p:txBody>
            </p:sp>
          </mc:Choice>
          <mc:Fallback xmlns="">
            <p:sp>
              <p:nvSpPr>
                <p:cNvPr id="74" name="ZoneTexte 73">
                  <a:extLst>
                    <a:ext uri="{FF2B5EF4-FFF2-40B4-BE49-F238E27FC236}">
                      <a16:creationId xmlns:a16="http://schemas.microsoft.com/office/drawing/2014/main" id="{81021CF8-D4E6-4BF0-8640-8B1FFE9F22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2423" y="5177645"/>
                  <a:ext cx="609590" cy="253916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5" name="Connecteur droit 74">
              <a:extLst>
                <a:ext uri="{FF2B5EF4-FFF2-40B4-BE49-F238E27FC236}">
                  <a16:creationId xmlns:a16="http://schemas.microsoft.com/office/drawing/2014/main" id="{19A9C0E1-55A4-4712-B065-89489393FFF3}"/>
                </a:ext>
              </a:extLst>
            </p:cNvPr>
            <p:cNvCxnSpPr>
              <a:stCxn id="73" idx="0"/>
              <a:endCxn id="73" idx="4"/>
            </p:cNvCxnSpPr>
            <p:nvPr/>
          </p:nvCxnSpPr>
          <p:spPr>
            <a:xfrm flipV="1">
              <a:off x="3851555" y="5098410"/>
              <a:ext cx="483779" cy="1498454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ZoneTexte 75">
                  <a:extLst>
                    <a:ext uri="{FF2B5EF4-FFF2-40B4-BE49-F238E27FC236}">
                      <a16:creationId xmlns:a16="http://schemas.microsoft.com/office/drawing/2014/main" id="{ED7F415D-11C3-4D08-BAE3-067664405E88}"/>
                    </a:ext>
                  </a:extLst>
                </p:cNvPr>
                <p:cNvSpPr txBox="1"/>
                <p:nvPr/>
              </p:nvSpPr>
              <p:spPr>
                <a:xfrm>
                  <a:off x="4238492" y="5167802"/>
                  <a:ext cx="396775" cy="27360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5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50" dirty="0"/>
                </a:p>
              </p:txBody>
            </p:sp>
          </mc:Choice>
          <mc:Fallback xmlns="">
            <p:sp>
              <p:nvSpPr>
                <p:cNvPr id="76" name="ZoneTexte 75">
                  <a:extLst>
                    <a:ext uri="{FF2B5EF4-FFF2-40B4-BE49-F238E27FC236}">
                      <a16:creationId xmlns:a16="http://schemas.microsoft.com/office/drawing/2014/main" id="{ED7F415D-11C3-4D08-BAE3-067664405E8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38492" y="5167802"/>
                  <a:ext cx="396775" cy="273601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0" name="Flèche : droite 89">
            <a:extLst>
              <a:ext uri="{FF2B5EF4-FFF2-40B4-BE49-F238E27FC236}">
                <a16:creationId xmlns:a16="http://schemas.microsoft.com/office/drawing/2014/main" id="{B6C60586-2F2A-4B05-AFAC-E7FDEABEFB04}"/>
              </a:ext>
            </a:extLst>
          </p:cNvPr>
          <p:cNvSpPr/>
          <p:nvPr/>
        </p:nvSpPr>
        <p:spPr>
          <a:xfrm rot="5400000">
            <a:off x="7357149" y="2006783"/>
            <a:ext cx="312915" cy="128897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ln w="127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93" name="Connecteur droit 92">
            <a:extLst>
              <a:ext uri="{FF2B5EF4-FFF2-40B4-BE49-F238E27FC236}">
                <a16:creationId xmlns:a16="http://schemas.microsoft.com/office/drawing/2014/main" id="{79AA8B06-F1C8-4462-8896-C86B3BB4765E}"/>
              </a:ext>
            </a:extLst>
          </p:cNvPr>
          <p:cNvCxnSpPr>
            <a:cxnSpLocks/>
          </p:cNvCxnSpPr>
          <p:nvPr/>
        </p:nvCxnSpPr>
        <p:spPr>
          <a:xfrm>
            <a:off x="7509658" y="1793597"/>
            <a:ext cx="0" cy="627291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04643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e 57">
            <a:extLst>
              <a:ext uri="{FF2B5EF4-FFF2-40B4-BE49-F238E27FC236}">
                <a16:creationId xmlns:a16="http://schemas.microsoft.com/office/drawing/2014/main" id="{147AF608-1717-42B8-8BEA-44F17C8CA927}"/>
              </a:ext>
            </a:extLst>
          </p:cNvPr>
          <p:cNvGrpSpPr/>
          <p:nvPr/>
        </p:nvGrpSpPr>
        <p:grpSpPr>
          <a:xfrm>
            <a:off x="5868144" y="140103"/>
            <a:ext cx="1857377" cy="1606401"/>
            <a:chOff x="5954985" y="836712"/>
            <a:chExt cx="1857377" cy="1606401"/>
          </a:xfrm>
        </p:grpSpPr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BBEA541A-1C35-46DA-AF90-F2E160C421D5}"/>
                </a:ext>
              </a:extLst>
            </p:cNvPr>
            <p:cNvGrpSpPr/>
            <p:nvPr/>
          </p:nvGrpSpPr>
          <p:grpSpPr>
            <a:xfrm rot="300000">
              <a:off x="5954985" y="1365963"/>
              <a:ext cx="1728193" cy="865821"/>
              <a:chOff x="5283945" y="548680"/>
              <a:chExt cx="1728193" cy="865821"/>
            </a:xfrm>
          </p:grpSpPr>
          <p:grpSp>
            <p:nvGrpSpPr>
              <p:cNvPr id="33" name="Groupe 32">
                <a:extLst>
                  <a:ext uri="{FF2B5EF4-FFF2-40B4-BE49-F238E27FC236}">
                    <a16:creationId xmlns:a16="http://schemas.microsoft.com/office/drawing/2014/main" id="{E2D2B3FD-78AE-4AE9-B74F-70CC89BB83BF}"/>
                  </a:ext>
                </a:extLst>
              </p:cNvPr>
              <p:cNvGrpSpPr/>
              <p:nvPr/>
            </p:nvGrpSpPr>
            <p:grpSpPr>
              <a:xfrm>
                <a:off x="5283945" y="646582"/>
                <a:ext cx="1728193" cy="696642"/>
                <a:chOff x="6012159" y="1268760"/>
                <a:chExt cx="1728193" cy="696642"/>
              </a:xfrm>
            </p:grpSpPr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5AD601B7-54A0-436A-AD0D-CFA15BFF993F}"/>
                    </a:ext>
                  </a:extLst>
                </p:cNvPr>
                <p:cNvSpPr/>
                <p:nvPr/>
              </p:nvSpPr>
              <p:spPr>
                <a:xfrm>
                  <a:off x="6012159" y="1268760"/>
                  <a:ext cx="720073" cy="69664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285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4FF47800-9EF7-44DD-9B2C-73250D45AC67}"/>
                    </a:ext>
                  </a:extLst>
                </p:cNvPr>
                <p:cNvSpPr/>
                <p:nvPr/>
              </p:nvSpPr>
              <p:spPr>
                <a:xfrm>
                  <a:off x="6196284" y="1268760"/>
                  <a:ext cx="356782" cy="696642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F3A297C2-837E-4A88-8985-7CB0A827BAF4}"/>
                    </a:ext>
                  </a:extLst>
                </p:cNvPr>
                <p:cNvSpPr/>
                <p:nvPr/>
              </p:nvSpPr>
              <p:spPr>
                <a:xfrm>
                  <a:off x="6734023" y="1507274"/>
                  <a:ext cx="1006329" cy="182584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285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A8F44343-4CAB-48F5-A61E-743041261F1E}"/>
                    </a:ext>
                  </a:extLst>
                </p:cNvPr>
                <p:cNvSpPr/>
                <p:nvPr/>
              </p:nvSpPr>
              <p:spPr>
                <a:xfrm>
                  <a:off x="6660232" y="1522762"/>
                  <a:ext cx="315912" cy="1512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28575"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/>
                </a:p>
              </p:txBody>
            </p:sp>
          </p:grp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DDD55A76-85CE-4282-81FD-D2E88FC059EC}"/>
                  </a:ext>
                </a:extLst>
              </p:cNvPr>
              <p:cNvSpPr/>
              <p:nvPr/>
            </p:nvSpPr>
            <p:spPr>
              <a:xfrm>
                <a:off x="5483224" y="548680"/>
                <a:ext cx="332655" cy="86582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cxnSp>
          <p:nvCxnSpPr>
            <p:cNvPr id="34" name="Connecteur droit 33">
              <a:extLst>
                <a:ext uri="{FF2B5EF4-FFF2-40B4-BE49-F238E27FC236}">
                  <a16:creationId xmlns:a16="http://schemas.microsoft.com/office/drawing/2014/main" id="{BC76AB77-E37D-4BB6-81BD-6FB435D7C6BF}"/>
                </a:ext>
              </a:extLst>
            </p:cNvPr>
            <p:cNvCxnSpPr>
              <a:cxnSpLocks/>
            </p:cNvCxnSpPr>
            <p:nvPr/>
          </p:nvCxnSpPr>
          <p:spPr>
            <a:xfrm>
              <a:off x="6196284" y="1146215"/>
              <a:ext cx="0" cy="1249560"/>
            </a:xfrm>
            <a:prstGeom prst="line">
              <a:avLst/>
            </a:prstGeom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cteur droit 35">
              <a:extLst>
                <a:ext uri="{FF2B5EF4-FFF2-40B4-BE49-F238E27FC236}">
                  <a16:creationId xmlns:a16="http://schemas.microsoft.com/office/drawing/2014/main" id="{CA374DEB-4666-4674-A62E-3B94CFC9267A}"/>
                </a:ext>
              </a:extLst>
            </p:cNvPr>
            <p:cNvCxnSpPr>
              <a:cxnSpLocks/>
            </p:cNvCxnSpPr>
            <p:nvPr/>
          </p:nvCxnSpPr>
          <p:spPr>
            <a:xfrm>
              <a:off x="6444208" y="1143719"/>
              <a:ext cx="0" cy="1249560"/>
            </a:xfrm>
            <a:prstGeom prst="line">
              <a:avLst/>
            </a:prstGeom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Forme libre : forme 36">
              <a:extLst>
                <a:ext uri="{FF2B5EF4-FFF2-40B4-BE49-F238E27FC236}">
                  <a16:creationId xmlns:a16="http://schemas.microsoft.com/office/drawing/2014/main" id="{26E6DB2B-0BA2-4691-9B47-03CD9865B5C9}"/>
                </a:ext>
              </a:extLst>
            </p:cNvPr>
            <p:cNvSpPr/>
            <p:nvPr/>
          </p:nvSpPr>
          <p:spPr>
            <a:xfrm>
              <a:off x="6196284" y="1094004"/>
              <a:ext cx="247924" cy="64905"/>
            </a:xfrm>
            <a:custGeom>
              <a:avLst/>
              <a:gdLst>
                <a:gd name="connsiteX0" fmla="*/ 0 w 247311"/>
                <a:gd name="connsiteY0" fmla="*/ 111704 h 115229"/>
                <a:gd name="connsiteX1" fmla="*/ 85725 w 247311"/>
                <a:gd name="connsiteY1" fmla="*/ 38679 h 115229"/>
                <a:gd name="connsiteX2" fmla="*/ 234950 w 247311"/>
                <a:gd name="connsiteY2" fmla="*/ 114879 h 115229"/>
                <a:gd name="connsiteX3" fmla="*/ 228600 w 247311"/>
                <a:gd name="connsiteY3" fmla="*/ 579 h 115229"/>
                <a:gd name="connsiteX4" fmla="*/ 146050 w 247311"/>
                <a:gd name="connsiteY4" fmla="*/ 67254 h 115229"/>
                <a:gd name="connsiteX0" fmla="*/ 0 w 250064"/>
                <a:gd name="connsiteY0" fmla="*/ 80326 h 83511"/>
                <a:gd name="connsiteX1" fmla="*/ 85725 w 250064"/>
                <a:gd name="connsiteY1" fmla="*/ 7301 h 83511"/>
                <a:gd name="connsiteX2" fmla="*/ 234950 w 250064"/>
                <a:gd name="connsiteY2" fmla="*/ 83501 h 83511"/>
                <a:gd name="connsiteX3" fmla="*/ 234950 w 250064"/>
                <a:gd name="connsiteY3" fmla="*/ 951 h 83511"/>
                <a:gd name="connsiteX4" fmla="*/ 146050 w 250064"/>
                <a:gd name="connsiteY4" fmla="*/ 35876 h 83511"/>
                <a:gd name="connsiteX0" fmla="*/ 0 w 250064"/>
                <a:gd name="connsiteY0" fmla="*/ 80326 h 83856"/>
                <a:gd name="connsiteX1" fmla="*/ 85725 w 250064"/>
                <a:gd name="connsiteY1" fmla="*/ 32701 h 83856"/>
                <a:gd name="connsiteX2" fmla="*/ 234950 w 250064"/>
                <a:gd name="connsiteY2" fmla="*/ 83501 h 83856"/>
                <a:gd name="connsiteX3" fmla="*/ 234950 w 250064"/>
                <a:gd name="connsiteY3" fmla="*/ 951 h 83856"/>
                <a:gd name="connsiteX4" fmla="*/ 146050 w 250064"/>
                <a:gd name="connsiteY4" fmla="*/ 35876 h 83856"/>
                <a:gd name="connsiteX0" fmla="*/ 0 w 250064"/>
                <a:gd name="connsiteY0" fmla="*/ 80326 h 83856"/>
                <a:gd name="connsiteX1" fmla="*/ 85725 w 250064"/>
                <a:gd name="connsiteY1" fmla="*/ 32701 h 83856"/>
                <a:gd name="connsiteX2" fmla="*/ 234950 w 250064"/>
                <a:gd name="connsiteY2" fmla="*/ 83501 h 83856"/>
                <a:gd name="connsiteX3" fmla="*/ 234950 w 250064"/>
                <a:gd name="connsiteY3" fmla="*/ 951 h 83856"/>
                <a:gd name="connsiteX4" fmla="*/ 146050 w 250064"/>
                <a:gd name="connsiteY4" fmla="*/ 35876 h 83856"/>
                <a:gd name="connsiteX0" fmla="*/ 0 w 247312"/>
                <a:gd name="connsiteY0" fmla="*/ 58869 h 62079"/>
                <a:gd name="connsiteX1" fmla="*/ 85725 w 247312"/>
                <a:gd name="connsiteY1" fmla="*/ 11244 h 62079"/>
                <a:gd name="connsiteX2" fmla="*/ 234950 w 247312"/>
                <a:gd name="connsiteY2" fmla="*/ 62044 h 62079"/>
                <a:gd name="connsiteX3" fmla="*/ 228600 w 247312"/>
                <a:gd name="connsiteY3" fmla="*/ 1719 h 62079"/>
                <a:gd name="connsiteX4" fmla="*/ 146050 w 247312"/>
                <a:gd name="connsiteY4" fmla="*/ 14419 h 62079"/>
                <a:gd name="connsiteX0" fmla="*/ 0 w 247886"/>
                <a:gd name="connsiteY0" fmla="*/ 58138 h 61348"/>
                <a:gd name="connsiteX1" fmla="*/ 85725 w 247886"/>
                <a:gd name="connsiteY1" fmla="*/ 10513 h 61348"/>
                <a:gd name="connsiteX2" fmla="*/ 234950 w 247886"/>
                <a:gd name="connsiteY2" fmla="*/ 61313 h 61348"/>
                <a:gd name="connsiteX3" fmla="*/ 228600 w 247886"/>
                <a:gd name="connsiteY3" fmla="*/ 988 h 61348"/>
                <a:gd name="connsiteX4" fmla="*/ 133350 w 247886"/>
                <a:gd name="connsiteY4" fmla="*/ 21626 h 61348"/>
                <a:gd name="connsiteX0" fmla="*/ 0 w 247886"/>
                <a:gd name="connsiteY0" fmla="*/ 58138 h 61348"/>
                <a:gd name="connsiteX1" fmla="*/ 85725 w 247886"/>
                <a:gd name="connsiteY1" fmla="*/ 10513 h 61348"/>
                <a:gd name="connsiteX2" fmla="*/ 234950 w 247886"/>
                <a:gd name="connsiteY2" fmla="*/ 61313 h 61348"/>
                <a:gd name="connsiteX3" fmla="*/ 228600 w 247886"/>
                <a:gd name="connsiteY3" fmla="*/ 988 h 61348"/>
                <a:gd name="connsiteX4" fmla="*/ 133350 w 247886"/>
                <a:gd name="connsiteY4" fmla="*/ 21626 h 61348"/>
                <a:gd name="connsiteX0" fmla="*/ 0 w 253610"/>
                <a:gd name="connsiteY0" fmla="*/ 61695 h 64905"/>
                <a:gd name="connsiteX1" fmla="*/ 85725 w 253610"/>
                <a:gd name="connsiteY1" fmla="*/ 14070 h 64905"/>
                <a:gd name="connsiteX2" fmla="*/ 234950 w 253610"/>
                <a:gd name="connsiteY2" fmla="*/ 64870 h 64905"/>
                <a:gd name="connsiteX3" fmla="*/ 228600 w 253610"/>
                <a:gd name="connsiteY3" fmla="*/ 4545 h 64905"/>
                <a:gd name="connsiteX4" fmla="*/ 133350 w 253610"/>
                <a:gd name="connsiteY4" fmla="*/ 25183 h 64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3610" h="64905">
                  <a:moveTo>
                    <a:pt x="0" y="61695"/>
                  </a:moveTo>
                  <a:cubicBezTo>
                    <a:pt x="23283" y="24918"/>
                    <a:pt x="46567" y="13541"/>
                    <a:pt x="85725" y="14070"/>
                  </a:cubicBezTo>
                  <a:cubicBezTo>
                    <a:pt x="124883" y="14599"/>
                    <a:pt x="211137" y="66458"/>
                    <a:pt x="234950" y="64870"/>
                  </a:cubicBezTo>
                  <a:cubicBezTo>
                    <a:pt x="258763" y="63282"/>
                    <a:pt x="262995" y="22272"/>
                    <a:pt x="228600" y="4545"/>
                  </a:cubicBezTo>
                  <a:cubicBezTo>
                    <a:pt x="194205" y="-13182"/>
                    <a:pt x="101071" y="26770"/>
                    <a:pt x="133350" y="25183"/>
                  </a:cubicBezTo>
                </a:path>
              </a:pathLst>
            </a:custGeom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" name="Forme libre : forme 37">
              <a:extLst>
                <a:ext uri="{FF2B5EF4-FFF2-40B4-BE49-F238E27FC236}">
                  <a16:creationId xmlns:a16="http://schemas.microsoft.com/office/drawing/2014/main" id="{BCCE8D89-0D37-4228-A235-2A2AD8108000}"/>
                </a:ext>
              </a:extLst>
            </p:cNvPr>
            <p:cNvSpPr/>
            <p:nvPr/>
          </p:nvSpPr>
          <p:spPr>
            <a:xfrm flipV="1">
              <a:off x="6197871" y="2378208"/>
              <a:ext cx="247924" cy="64905"/>
            </a:xfrm>
            <a:custGeom>
              <a:avLst/>
              <a:gdLst>
                <a:gd name="connsiteX0" fmla="*/ 0 w 247311"/>
                <a:gd name="connsiteY0" fmla="*/ 111704 h 115229"/>
                <a:gd name="connsiteX1" fmla="*/ 85725 w 247311"/>
                <a:gd name="connsiteY1" fmla="*/ 38679 h 115229"/>
                <a:gd name="connsiteX2" fmla="*/ 234950 w 247311"/>
                <a:gd name="connsiteY2" fmla="*/ 114879 h 115229"/>
                <a:gd name="connsiteX3" fmla="*/ 228600 w 247311"/>
                <a:gd name="connsiteY3" fmla="*/ 579 h 115229"/>
                <a:gd name="connsiteX4" fmla="*/ 146050 w 247311"/>
                <a:gd name="connsiteY4" fmla="*/ 67254 h 115229"/>
                <a:gd name="connsiteX0" fmla="*/ 0 w 250064"/>
                <a:gd name="connsiteY0" fmla="*/ 80326 h 83511"/>
                <a:gd name="connsiteX1" fmla="*/ 85725 w 250064"/>
                <a:gd name="connsiteY1" fmla="*/ 7301 h 83511"/>
                <a:gd name="connsiteX2" fmla="*/ 234950 w 250064"/>
                <a:gd name="connsiteY2" fmla="*/ 83501 h 83511"/>
                <a:gd name="connsiteX3" fmla="*/ 234950 w 250064"/>
                <a:gd name="connsiteY3" fmla="*/ 951 h 83511"/>
                <a:gd name="connsiteX4" fmla="*/ 146050 w 250064"/>
                <a:gd name="connsiteY4" fmla="*/ 35876 h 83511"/>
                <a:gd name="connsiteX0" fmla="*/ 0 w 250064"/>
                <a:gd name="connsiteY0" fmla="*/ 80326 h 83856"/>
                <a:gd name="connsiteX1" fmla="*/ 85725 w 250064"/>
                <a:gd name="connsiteY1" fmla="*/ 32701 h 83856"/>
                <a:gd name="connsiteX2" fmla="*/ 234950 w 250064"/>
                <a:gd name="connsiteY2" fmla="*/ 83501 h 83856"/>
                <a:gd name="connsiteX3" fmla="*/ 234950 w 250064"/>
                <a:gd name="connsiteY3" fmla="*/ 951 h 83856"/>
                <a:gd name="connsiteX4" fmla="*/ 146050 w 250064"/>
                <a:gd name="connsiteY4" fmla="*/ 35876 h 83856"/>
                <a:gd name="connsiteX0" fmla="*/ 0 w 250064"/>
                <a:gd name="connsiteY0" fmla="*/ 80326 h 83856"/>
                <a:gd name="connsiteX1" fmla="*/ 85725 w 250064"/>
                <a:gd name="connsiteY1" fmla="*/ 32701 h 83856"/>
                <a:gd name="connsiteX2" fmla="*/ 234950 w 250064"/>
                <a:gd name="connsiteY2" fmla="*/ 83501 h 83856"/>
                <a:gd name="connsiteX3" fmla="*/ 234950 w 250064"/>
                <a:gd name="connsiteY3" fmla="*/ 951 h 83856"/>
                <a:gd name="connsiteX4" fmla="*/ 146050 w 250064"/>
                <a:gd name="connsiteY4" fmla="*/ 35876 h 83856"/>
                <a:gd name="connsiteX0" fmla="*/ 0 w 247312"/>
                <a:gd name="connsiteY0" fmla="*/ 58869 h 62079"/>
                <a:gd name="connsiteX1" fmla="*/ 85725 w 247312"/>
                <a:gd name="connsiteY1" fmla="*/ 11244 h 62079"/>
                <a:gd name="connsiteX2" fmla="*/ 234950 w 247312"/>
                <a:gd name="connsiteY2" fmla="*/ 62044 h 62079"/>
                <a:gd name="connsiteX3" fmla="*/ 228600 w 247312"/>
                <a:gd name="connsiteY3" fmla="*/ 1719 h 62079"/>
                <a:gd name="connsiteX4" fmla="*/ 146050 w 247312"/>
                <a:gd name="connsiteY4" fmla="*/ 14419 h 62079"/>
                <a:gd name="connsiteX0" fmla="*/ 0 w 247886"/>
                <a:gd name="connsiteY0" fmla="*/ 58138 h 61348"/>
                <a:gd name="connsiteX1" fmla="*/ 85725 w 247886"/>
                <a:gd name="connsiteY1" fmla="*/ 10513 h 61348"/>
                <a:gd name="connsiteX2" fmla="*/ 234950 w 247886"/>
                <a:gd name="connsiteY2" fmla="*/ 61313 h 61348"/>
                <a:gd name="connsiteX3" fmla="*/ 228600 w 247886"/>
                <a:gd name="connsiteY3" fmla="*/ 988 h 61348"/>
                <a:gd name="connsiteX4" fmla="*/ 133350 w 247886"/>
                <a:gd name="connsiteY4" fmla="*/ 21626 h 61348"/>
                <a:gd name="connsiteX0" fmla="*/ 0 w 247886"/>
                <a:gd name="connsiteY0" fmla="*/ 58138 h 61348"/>
                <a:gd name="connsiteX1" fmla="*/ 85725 w 247886"/>
                <a:gd name="connsiteY1" fmla="*/ 10513 h 61348"/>
                <a:gd name="connsiteX2" fmla="*/ 234950 w 247886"/>
                <a:gd name="connsiteY2" fmla="*/ 61313 h 61348"/>
                <a:gd name="connsiteX3" fmla="*/ 228600 w 247886"/>
                <a:gd name="connsiteY3" fmla="*/ 988 h 61348"/>
                <a:gd name="connsiteX4" fmla="*/ 133350 w 247886"/>
                <a:gd name="connsiteY4" fmla="*/ 21626 h 61348"/>
                <a:gd name="connsiteX0" fmla="*/ 0 w 253610"/>
                <a:gd name="connsiteY0" fmla="*/ 61695 h 64905"/>
                <a:gd name="connsiteX1" fmla="*/ 85725 w 253610"/>
                <a:gd name="connsiteY1" fmla="*/ 14070 h 64905"/>
                <a:gd name="connsiteX2" fmla="*/ 234950 w 253610"/>
                <a:gd name="connsiteY2" fmla="*/ 64870 h 64905"/>
                <a:gd name="connsiteX3" fmla="*/ 228600 w 253610"/>
                <a:gd name="connsiteY3" fmla="*/ 4545 h 64905"/>
                <a:gd name="connsiteX4" fmla="*/ 133350 w 253610"/>
                <a:gd name="connsiteY4" fmla="*/ 25183 h 64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3610" h="64905">
                  <a:moveTo>
                    <a:pt x="0" y="61695"/>
                  </a:moveTo>
                  <a:cubicBezTo>
                    <a:pt x="23283" y="24918"/>
                    <a:pt x="46567" y="13541"/>
                    <a:pt x="85725" y="14070"/>
                  </a:cubicBezTo>
                  <a:cubicBezTo>
                    <a:pt x="124883" y="14599"/>
                    <a:pt x="211137" y="66458"/>
                    <a:pt x="234950" y="64870"/>
                  </a:cubicBezTo>
                  <a:cubicBezTo>
                    <a:pt x="258763" y="63282"/>
                    <a:pt x="262995" y="22272"/>
                    <a:pt x="228600" y="4545"/>
                  </a:cubicBezTo>
                  <a:cubicBezTo>
                    <a:pt x="194205" y="-13182"/>
                    <a:pt x="101071" y="26770"/>
                    <a:pt x="133350" y="25183"/>
                  </a:cubicBezTo>
                </a:path>
              </a:pathLst>
            </a:custGeom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2" name="Flèche : droite 41">
              <a:extLst>
                <a:ext uri="{FF2B5EF4-FFF2-40B4-BE49-F238E27FC236}">
                  <a16:creationId xmlns:a16="http://schemas.microsoft.com/office/drawing/2014/main" id="{4EEA0D86-CB85-4D1E-877F-7A7CFBC192E9}"/>
                </a:ext>
              </a:extLst>
            </p:cNvPr>
            <p:cNvSpPr/>
            <p:nvPr/>
          </p:nvSpPr>
          <p:spPr>
            <a:xfrm rot="5400000">
              <a:off x="7432318" y="1512880"/>
              <a:ext cx="312915" cy="128897"/>
            </a:xfrm>
            <a:prstGeom prst="rightArrow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>
                <a:ln w="12700"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cxnSp>
          <p:nvCxnSpPr>
            <p:cNvPr id="44" name="Connecteur droit 43">
              <a:extLst>
                <a:ext uri="{FF2B5EF4-FFF2-40B4-BE49-F238E27FC236}">
                  <a16:creationId xmlns:a16="http://schemas.microsoft.com/office/drawing/2014/main" id="{03D66FB3-7182-45BB-9A5D-7121A896BB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19242" y="836712"/>
              <a:ext cx="0" cy="961217"/>
            </a:xfrm>
            <a:prstGeom prst="line">
              <a:avLst/>
            </a:prstGeom>
            <a:ln>
              <a:solidFill>
                <a:schemeClr val="tx1"/>
              </a:solidFill>
              <a:headEnd w="sm" len="lg"/>
              <a:tailEnd type="stealth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BD6D699F-ACE0-4795-ACC6-382E3DB23326}"/>
                </a:ext>
              </a:extLst>
            </p:cNvPr>
            <p:cNvCxnSpPr>
              <a:cxnSpLocks/>
            </p:cNvCxnSpPr>
            <p:nvPr/>
          </p:nvCxnSpPr>
          <p:spPr>
            <a:xfrm>
              <a:off x="6314089" y="1800801"/>
              <a:ext cx="1498273" cy="0"/>
            </a:xfrm>
            <a:prstGeom prst="line">
              <a:avLst/>
            </a:prstGeom>
            <a:ln>
              <a:solidFill>
                <a:schemeClr val="tx1"/>
              </a:solidFill>
              <a:headEnd w="sm" len="lg"/>
              <a:tailEnd type="stealth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6A99C9EB-984A-4B08-80E7-6259BFE00D95}"/>
                </a:ext>
              </a:extLst>
            </p:cNvPr>
            <p:cNvSpPr/>
            <p:nvPr/>
          </p:nvSpPr>
          <p:spPr>
            <a:xfrm>
              <a:off x="6268488" y="1738012"/>
              <a:ext cx="108000" cy="108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9" name="Ellipse 48">
              <a:extLst>
                <a:ext uri="{FF2B5EF4-FFF2-40B4-BE49-F238E27FC236}">
                  <a16:creationId xmlns:a16="http://schemas.microsoft.com/office/drawing/2014/main" id="{6DAC9ACA-282C-4597-8AC9-B77BBD3C3C61}"/>
                </a:ext>
              </a:extLst>
            </p:cNvPr>
            <p:cNvSpPr/>
            <p:nvPr/>
          </p:nvSpPr>
          <p:spPr>
            <a:xfrm>
              <a:off x="6298390" y="1768547"/>
              <a:ext cx="45720" cy="4572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ZoneTexte 49">
                  <a:extLst>
                    <a:ext uri="{FF2B5EF4-FFF2-40B4-BE49-F238E27FC236}">
                      <a16:creationId xmlns:a16="http://schemas.microsoft.com/office/drawing/2014/main" id="{14B90C3D-4D14-4408-B346-94174124F616}"/>
                    </a:ext>
                  </a:extLst>
                </p:cNvPr>
                <p:cNvSpPr txBox="1"/>
                <p:nvPr/>
              </p:nvSpPr>
              <p:spPr>
                <a:xfrm>
                  <a:off x="7404052" y="1261726"/>
                  <a:ext cx="135871" cy="20710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50" name="ZoneTexte 49">
                  <a:extLst>
                    <a:ext uri="{FF2B5EF4-FFF2-40B4-BE49-F238E27FC236}">
                      <a16:creationId xmlns:a16="http://schemas.microsoft.com/office/drawing/2014/main" id="{14B90C3D-4D14-4408-B346-94174124F6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04052" y="1261726"/>
                  <a:ext cx="135871" cy="207108"/>
                </a:xfrm>
                <a:prstGeom prst="rect">
                  <a:avLst/>
                </a:prstGeom>
                <a:blipFill>
                  <a:blip r:embed="rId3"/>
                  <a:stretch>
                    <a:fillRect l="-26087" t="-29412" r="-82609" b="-5882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375641A7-E75C-4EC2-96AE-57119E5134B4}"/>
              </a:ext>
            </a:extLst>
          </p:cNvPr>
          <p:cNvCxnSpPr>
            <a:cxnSpLocks/>
          </p:cNvCxnSpPr>
          <p:nvPr/>
        </p:nvCxnSpPr>
        <p:spPr>
          <a:xfrm>
            <a:off x="6232138" y="188640"/>
            <a:ext cx="0" cy="1654461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ZoneTexte 67">
                <a:extLst>
                  <a:ext uri="{FF2B5EF4-FFF2-40B4-BE49-F238E27FC236}">
                    <a16:creationId xmlns:a16="http://schemas.microsoft.com/office/drawing/2014/main" id="{F6C21484-309F-4871-A189-183E4D00AD7F}"/>
                  </a:ext>
                </a:extLst>
              </p:cNvPr>
              <p:cNvSpPr txBox="1"/>
              <p:nvPr/>
            </p:nvSpPr>
            <p:spPr>
              <a:xfrm>
                <a:off x="6405924" y="245167"/>
                <a:ext cx="209993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1100" b="0" i="0" smtClean="0">
                          <a:latin typeface="Cambria Math" panose="02040503050406030204" pitchFamily="18" charset="0"/>
                        </a:rPr>
                        <m:t>ϕd</m:t>
                      </m:r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68" name="ZoneTexte 67">
                <a:extLst>
                  <a:ext uri="{FF2B5EF4-FFF2-40B4-BE49-F238E27FC236}">
                    <a16:creationId xmlns:a16="http://schemas.microsoft.com/office/drawing/2014/main" id="{F6C21484-309F-4871-A189-183E4D00AD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5924" y="245167"/>
                <a:ext cx="209993" cy="169277"/>
              </a:xfrm>
              <a:prstGeom prst="rect">
                <a:avLst/>
              </a:prstGeom>
              <a:blipFill>
                <a:blip r:embed="rId5"/>
                <a:stretch>
                  <a:fillRect l="-23529" r="-26471" b="-3571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A4C66621-3AC0-406A-AC2C-1585B9A41B04}"/>
              </a:ext>
            </a:extLst>
          </p:cNvPr>
          <p:cNvCxnSpPr>
            <a:cxnSpLocks/>
          </p:cNvCxnSpPr>
          <p:nvPr/>
        </p:nvCxnSpPr>
        <p:spPr>
          <a:xfrm>
            <a:off x="6212606" y="1581929"/>
            <a:ext cx="1296482" cy="0"/>
          </a:xfrm>
          <a:prstGeom prst="line">
            <a:avLst/>
          </a:prstGeom>
          <a:ln>
            <a:solidFill>
              <a:schemeClr val="tx1"/>
            </a:solidFill>
            <a:headEnd type="stealth" w="sm" len="lg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88">
            <a:extLst>
              <a:ext uri="{FF2B5EF4-FFF2-40B4-BE49-F238E27FC236}">
                <a16:creationId xmlns:a16="http://schemas.microsoft.com/office/drawing/2014/main" id="{BA8E253B-09A0-4D2C-A2CE-CBBFC463CABA}"/>
              </a:ext>
            </a:extLst>
          </p:cNvPr>
          <p:cNvCxnSpPr>
            <a:cxnSpLocks/>
          </p:cNvCxnSpPr>
          <p:nvPr/>
        </p:nvCxnSpPr>
        <p:spPr>
          <a:xfrm>
            <a:off x="7509088" y="980728"/>
            <a:ext cx="0" cy="817201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ZoneTexte 91">
                <a:extLst>
                  <a:ext uri="{FF2B5EF4-FFF2-40B4-BE49-F238E27FC236}">
                    <a16:creationId xmlns:a16="http://schemas.microsoft.com/office/drawing/2014/main" id="{74EB97B7-9C43-44B1-BDED-F6CF0AE91D93}"/>
                  </a:ext>
                </a:extLst>
              </p:cNvPr>
              <p:cNvSpPr txBox="1"/>
              <p:nvPr/>
            </p:nvSpPr>
            <p:spPr>
              <a:xfrm>
                <a:off x="6909985" y="1412776"/>
                <a:ext cx="105670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fr-FR" sz="1100" i="1" dirty="0"/>
              </a:p>
            </p:txBody>
          </p:sp>
        </mc:Choice>
        <mc:Fallback xmlns="">
          <p:sp>
            <p:nvSpPr>
              <p:cNvPr id="92" name="ZoneTexte 91">
                <a:extLst>
                  <a:ext uri="{FF2B5EF4-FFF2-40B4-BE49-F238E27FC236}">
                    <a16:creationId xmlns:a16="http://schemas.microsoft.com/office/drawing/2014/main" id="{74EB97B7-9C43-44B1-BDED-F6CF0AE91D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9985" y="1412776"/>
                <a:ext cx="105670" cy="169277"/>
              </a:xfrm>
              <a:prstGeom prst="rect">
                <a:avLst/>
              </a:prstGeom>
              <a:blipFill>
                <a:blip r:embed="rId9"/>
                <a:stretch>
                  <a:fillRect l="-17647" r="-1764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13D22C96-77BE-4F7C-A3C0-1446AD2BA90A}"/>
                  </a:ext>
                </a:extLst>
              </p:cNvPr>
              <p:cNvSpPr txBox="1"/>
              <p:nvPr/>
            </p:nvSpPr>
            <p:spPr>
              <a:xfrm>
                <a:off x="7634317" y="841447"/>
                <a:ext cx="12170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13D22C96-77BE-4F7C-A3C0-1446AD2BA9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4317" y="841447"/>
                <a:ext cx="121700" cy="184666"/>
              </a:xfrm>
              <a:prstGeom prst="rect">
                <a:avLst/>
              </a:prstGeom>
              <a:blipFill>
                <a:blip r:embed="rId10"/>
                <a:stretch>
                  <a:fillRect l="-15000" t="-26667" r="-9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ZoneTexte 62">
                <a:extLst>
                  <a:ext uri="{FF2B5EF4-FFF2-40B4-BE49-F238E27FC236}">
                    <a16:creationId xmlns:a16="http://schemas.microsoft.com/office/drawing/2014/main" id="{9F75192A-F87B-4508-A0DB-C44F5354A9BD}"/>
                  </a:ext>
                </a:extLst>
              </p:cNvPr>
              <p:cNvSpPr txBox="1"/>
              <p:nvPr/>
            </p:nvSpPr>
            <p:spPr>
              <a:xfrm>
                <a:off x="6054243" y="193321"/>
                <a:ext cx="12445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3" name="ZoneTexte 62">
                <a:extLst>
                  <a:ext uri="{FF2B5EF4-FFF2-40B4-BE49-F238E27FC236}">
                    <a16:creationId xmlns:a16="http://schemas.microsoft.com/office/drawing/2014/main" id="{9F75192A-F87B-4508-A0DB-C44F5354A9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4243" y="193321"/>
                <a:ext cx="124458" cy="184666"/>
              </a:xfrm>
              <a:prstGeom prst="rect">
                <a:avLst/>
              </a:prstGeom>
              <a:blipFill>
                <a:blip r:embed="rId11"/>
                <a:stretch>
                  <a:fillRect l="-28571" t="-30000" r="-80952" b="-2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e 6">
            <a:extLst>
              <a:ext uri="{FF2B5EF4-FFF2-40B4-BE49-F238E27FC236}">
                <a16:creationId xmlns:a16="http://schemas.microsoft.com/office/drawing/2014/main" id="{563B43E2-2984-428F-9E6F-15951A571E92}"/>
              </a:ext>
            </a:extLst>
          </p:cNvPr>
          <p:cNvGrpSpPr/>
          <p:nvPr/>
        </p:nvGrpSpPr>
        <p:grpSpPr>
          <a:xfrm>
            <a:off x="5575533" y="1844824"/>
            <a:ext cx="2020804" cy="1031550"/>
            <a:chOff x="5575533" y="1844824"/>
            <a:chExt cx="2020804" cy="1031550"/>
          </a:xfrm>
        </p:grpSpPr>
        <p:grpSp>
          <p:nvGrpSpPr>
            <p:cNvPr id="3" name="Groupe 2">
              <a:extLst>
                <a:ext uri="{FF2B5EF4-FFF2-40B4-BE49-F238E27FC236}">
                  <a16:creationId xmlns:a16="http://schemas.microsoft.com/office/drawing/2014/main" id="{DA0FBC35-7595-4517-B987-C960E9009F6A}"/>
                </a:ext>
              </a:extLst>
            </p:cNvPr>
            <p:cNvGrpSpPr/>
            <p:nvPr/>
          </p:nvGrpSpPr>
          <p:grpSpPr>
            <a:xfrm>
              <a:off x="5575533" y="2000079"/>
              <a:ext cx="2020804" cy="700921"/>
              <a:chOff x="5575533" y="2000079"/>
              <a:chExt cx="2020804" cy="700921"/>
            </a:xfrm>
          </p:grpSpPr>
          <p:grpSp>
            <p:nvGrpSpPr>
              <p:cNvPr id="52" name="Groupe 51">
                <a:extLst>
                  <a:ext uri="{FF2B5EF4-FFF2-40B4-BE49-F238E27FC236}">
                    <a16:creationId xmlns:a16="http://schemas.microsoft.com/office/drawing/2014/main" id="{A0CE1736-9153-4455-A50E-9DB9027B7772}"/>
                  </a:ext>
                </a:extLst>
              </p:cNvPr>
              <p:cNvGrpSpPr/>
              <p:nvPr/>
            </p:nvGrpSpPr>
            <p:grpSpPr>
              <a:xfrm>
                <a:off x="5868144" y="2004358"/>
                <a:ext cx="1728193" cy="696642"/>
                <a:chOff x="6012159" y="1268760"/>
                <a:chExt cx="1728193" cy="696642"/>
              </a:xfrm>
            </p:grpSpPr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45CDFEB1-4637-44E5-B918-1ED7E551A50A}"/>
                    </a:ext>
                  </a:extLst>
                </p:cNvPr>
                <p:cNvSpPr/>
                <p:nvPr/>
              </p:nvSpPr>
              <p:spPr>
                <a:xfrm>
                  <a:off x="6012159" y="1268760"/>
                  <a:ext cx="720073" cy="69664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285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69FE3A2C-BCCA-486E-B683-914579D74C3A}"/>
                    </a:ext>
                  </a:extLst>
                </p:cNvPr>
                <p:cNvSpPr/>
                <p:nvPr/>
              </p:nvSpPr>
              <p:spPr>
                <a:xfrm>
                  <a:off x="6196284" y="1268760"/>
                  <a:ext cx="356782" cy="696642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CB26F98D-92A4-483A-ABA7-159E91D6644F}"/>
                    </a:ext>
                  </a:extLst>
                </p:cNvPr>
                <p:cNvSpPr/>
                <p:nvPr/>
              </p:nvSpPr>
              <p:spPr>
                <a:xfrm>
                  <a:off x="6734023" y="1507274"/>
                  <a:ext cx="1006329" cy="182584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285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E396AA67-614D-4E0A-AB38-1D1A9642A6CF}"/>
                    </a:ext>
                  </a:extLst>
                </p:cNvPr>
                <p:cNvSpPr/>
                <p:nvPr/>
              </p:nvSpPr>
              <p:spPr>
                <a:xfrm>
                  <a:off x="6660232" y="1522762"/>
                  <a:ext cx="315912" cy="1512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28575"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/>
                </a:p>
              </p:txBody>
            </p:sp>
          </p:grpSp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DC526E26-98CE-4C0D-B07A-9E35ED49FA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59877" y="2564904"/>
                <a:ext cx="317948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stealth" w="sm" len="lg"/>
                <a:tailEnd type="stealth" w="sm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ZoneTexte 66">
                    <a:extLst>
                      <a:ext uri="{FF2B5EF4-FFF2-40B4-BE49-F238E27FC236}">
                        <a16:creationId xmlns:a16="http://schemas.microsoft.com/office/drawing/2014/main" id="{733FB74C-B6DF-45A4-86E8-D3EFC85A74AE}"/>
                      </a:ext>
                    </a:extLst>
                  </p:cNvPr>
                  <p:cNvSpPr txBox="1"/>
                  <p:nvPr/>
                </p:nvSpPr>
                <p:spPr>
                  <a:xfrm>
                    <a:off x="6050478" y="2339676"/>
                    <a:ext cx="224420" cy="1692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fr-FR" sz="1100" b="0" i="0" smtClean="0">
                              <a:latin typeface="Cambria Math" panose="02040503050406030204" pitchFamily="18" charset="0"/>
                            </a:rPr>
                            <m:t>ϕD</m:t>
                          </m:r>
                        </m:oMath>
                      </m:oMathPara>
                    </a14:m>
                    <a:endParaRPr lang="fr-FR" sz="1100" dirty="0"/>
                  </a:p>
                </p:txBody>
              </p:sp>
            </mc:Choice>
            <mc:Fallback xmlns="">
              <p:sp>
                <p:nvSpPr>
                  <p:cNvPr id="67" name="ZoneTexte 66">
                    <a:extLst>
                      <a:ext uri="{FF2B5EF4-FFF2-40B4-BE49-F238E27FC236}">
                        <a16:creationId xmlns:a16="http://schemas.microsoft.com/office/drawing/2014/main" id="{733FB74C-B6DF-45A4-86E8-D3EFC85A74A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50478" y="2339676"/>
                    <a:ext cx="224420" cy="169277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22222" r="-25000" b="-35714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F69D41E5-54F1-4717-B0AF-77C47F4DDF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29584" y="2000079"/>
                <a:ext cx="0" cy="700921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stealth" w="sm" len="lg"/>
                <a:tailEnd type="stealth" w="sm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ZoneTexte 65">
                    <a:extLst>
                      <a:ext uri="{FF2B5EF4-FFF2-40B4-BE49-F238E27FC236}">
                        <a16:creationId xmlns:a16="http://schemas.microsoft.com/office/drawing/2014/main" id="{48931125-1379-4C21-BD1D-F967E0763847}"/>
                      </a:ext>
                    </a:extLst>
                  </p:cNvPr>
                  <p:cNvSpPr txBox="1"/>
                  <p:nvPr/>
                </p:nvSpPr>
                <p:spPr>
                  <a:xfrm>
                    <a:off x="5575533" y="2301115"/>
                    <a:ext cx="105798" cy="1692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ℓ</m:t>
                          </m:r>
                        </m:oMath>
                      </m:oMathPara>
                    </a14:m>
                    <a:endParaRPr lang="fr-FR" sz="1100" i="1" dirty="0"/>
                  </a:p>
                </p:txBody>
              </p:sp>
            </mc:Choice>
            <mc:Fallback xmlns="">
              <p:sp>
                <p:nvSpPr>
                  <p:cNvPr id="66" name="ZoneTexte 65">
                    <a:extLst>
                      <a:ext uri="{FF2B5EF4-FFF2-40B4-BE49-F238E27FC236}">
                        <a16:creationId xmlns:a16="http://schemas.microsoft.com/office/drawing/2014/main" id="{48931125-1379-4C21-BD1D-F967E076384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75533" y="2301115"/>
                    <a:ext cx="105798" cy="169277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35294" r="-35294" b="-10714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61" name="Connecteur droit 60">
              <a:extLst>
                <a:ext uri="{FF2B5EF4-FFF2-40B4-BE49-F238E27FC236}">
                  <a16:creationId xmlns:a16="http://schemas.microsoft.com/office/drawing/2014/main" id="{8A3B8246-B8C6-46D4-9735-D65ED0FB75E1}"/>
                </a:ext>
              </a:extLst>
            </p:cNvPr>
            <p:cNvCxnSpPr>
              <a:cxnSpLocks/>
            </p:cNvCxnSpPr>
            <p:nvPr/>
          </p:nvCxnSpPr>
          <p:spPr>
            <a:xfrm>
              <a:off x="6232159" y="1844824"/>
              <a:ext cx="0" cy="1031550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e 1">
            <a:extLst>
              <a:ext uri="{FF2B5EF4-FFF2-40B4-BE49-F238E27FC236}">
                <a16:creationId xmlns:a16="http://schemas.microsoft.com/office/drawing/2014/main" id="{164DC0C3-E00E-4DA0-AAF0-3AE810FC0460}"/>
              </a:ext>
            </a:extLst>
          </p:cNvPr>
          <p:cNvGrpSpPr/>
          <p:nvPr/>
        </p:nvGrpSpPr>
        <p:grpSpPr>
          <a:xfrm rot="16200000">
            <a:off x="4670854" y="1115572"/>
            <a:ext cx="1279067" cy="1498942"/>
            <a:chOff x="3367776" y="5098410"/>
            <a:chExt cx="1279067" cy="1498942"/>
          </a:xfrm>
        </p:grpSpPr>
        <p:cxnSp>
          <p:nvCxnSpPr>
            <p:cNvPr id="78" name="Connecteur droit 77">
              <a:extLst>
                <a:ext uri="{FF2B5EF4-FFF2-40B4-BE49-F238E27FC236}">
                  <a16:creationId xmlns:a16="http://schemas.microsoft.com/office/drawing/2014/main" id="{A062931F-3877-4D07-84B6-957D8281D487}"/>
                </a:ext>
              </a:extLst>
            </p:cNvPr>
            <p:cNvCxnSpPr>
              <a:cxnSpLocks/>
              <a:endCxn id="83" idx="3"/>
            </p:cNvCxnSpPr>
            <p:nvPr/>
          </p:nvCxnSpPr>
          <p:spPr>
            <a:xfrm flipV="1">
              <a:off x="3851555" y="5098410"/>
              <a:ext cx="0" cy="1498942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9" name="Groupe 78">
              <a:extLst>
                <a:ext uri="{FF2B5EF4-FFF2-40B4-BE49-F238E27FC236}">
                  <a16:creationId xmlns:a16="http://schemas.microsoft.com/office/drawing/2014/main" id="{D839715E-1A96-43AE-B524-FA8245B92802}"/>
                </a:ext>
              </a:extLst>
            </p:cNvPr>
            <p:cNvGrpSpPr/>
            <p:nvPr/>
          </p:nvGrpSpPr>
          <p:grpSpPr>
            <a:xfrm>
              <a:off x="3854755" y="5805264"/>
              <a:ext cx="792088" cy="792088"/>
              <a:chOff x="1691680" y="1916832"/>
              <a:chExt cx="792088" cy="792088"/>
            </a:xfrm>
          </p:grpSpPr>
          <p:cxnSp>
            <p:nvCxnSpPr>
              <p:cNvPr id="80" name="Connecteur droit 79">
                <a:extLst>
                  <a:ext uri="{FF2B5EF4-FFF2-40B4-BE49-F238E27FC236}">
                    <a16:creationId xmlns:a16="http://schemas.microsoft.com/office/drawing/2014/main" id="{BFC19399-744F-4A75-AEF1-759662A7227A}"/>
                  </a:ext>
                </a:extLst>
              </p:cNvPr>
              <p:cNvCxnSpPr/>
              <p:nvPr/>
            </p:nvCxnSpPr>
            <p:spPr>
              <a:xfrm flipV="1">
                <a:off x="1691680" y="1916832"/>
                <a:ext cx="0" cy="792088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Connecteur droit 80">
                <a:extLst>
                  <a:ext uri="{FF2B5EF4-FFF2-40B4-BE49-F238E27FC236}">
                    <a16:creationId xmlns:a16="http://schemas.microsoft.com/office/drawing/2014/main" id="{32183FFB-7C16-494F-AC9F-DC9C3230F6A5}"/>
                  </a:ext>
                </a:extLst>
              </p:cNvPr>
              <p:cNvCxnSpPr/>
              <p:nvPr/>
            </p:nvCxnSpPr>
            <p:spPr>
              <a:xfrm rot="5400000" flipV="1">
                <a:off x="2087724" y="2312876"/>
                <a:ext cx="0" cy="792088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ZoneTexte 81">
                  <a:extLst>
                    <a:ext uri="{FF2B5EF4-FFF2-40B4-BE49-F238E27FC236}">
                      <a16:creationId xmlns:a16="http://schemas.microsoft.com/office/drawing/2014/main" id="{ADB9C310-9827-43C8-99EA-129C0B5E9A26}"/>
                    </a:ext>
                  </a:extLst>
                </p:cNvPr>
                <p:cNvSpPr txBox="1"/>
                <p:nvPr/>
              </p:nvSpPr>
              <p:spPr>
                <a:xfrm>
                  <a:off x="3535263" y="5640767"/>
                  <a:ext cx="406714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5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5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50" dirty="0"/>
                </a:p>
              </p:txBody>
            </p:sp>
          </mc:Choice>
          <mc:Fallback xmlns="">
            <p:sp>
              <p:nvSpPr>
                <p:cNvPr id="82" name="ZoneTexte 81">
                  <a:extLst>
                    <a:ext uri="{FF2B5EF4-FFF2-40B4-BE49-F238E27FC236}">
                      <a16:creationId xmlns:a16="http://schemas.microsoft.com/office/drawing/2014/main" id="{ADB9C310-9827-43C8-99EA-129C0B5E9A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35263" y="5640767"/>
                  <a:ext cx="406714" cy="253916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3" name="Triangle isocèle 82">
              <a:extLst>
                <a:ext uri="{FF2B5EF4-FFF2-40B4-BE49-F238E27FC236}">
                  <a16:creationId xmlns:a16="http://schemas.microsoft.com/office/drawing/2014/main" id="{0700F230-4966-4146-80A6-6FD84D80122B}"/>
                </a:ext>
              </a:extLst>
            </p:cNvPr>
            <p:cNvSpPr/>
            <p:nvPr/>
          </p:nvSpPr>
          <p:spPr>
            <a:xfrm flipV="1">
              <a:off x="3367776" y="5098410"/>
              <a:ext cx="967558" cy="1498454"/>
            </a:xfrm>
            <a:prstGeom prst="triangle">
              <a:avLst/>
            </a:prstGeom>
            <a:noFill/>
            <a:ln w="1270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85" name="Connecteur droit 84">
              <a:extLst>
                <a:ext uri="{FF2B5EF4-FFF2-40B4-BE49-F238E27FC236}">
                  <a16:creationId xmlns:a16="http://schemas.microsoft.com/office/drawing/2014/main" id="{9A0DE60F-0724-47E8-A3A9-C372F05BE9D7}"/>
                </a:ext>
              </a:extLst>
            </p:cNvPr>
            <p:cNvCxnSpPr>
              <a:cxnSpLocks/>
              <a:stCxn id="83" idx="0"/>
              <a:endCxn id="83" idx="4"/>
            </p:cNvCxnSpPr>
            <p:nvPr/>
          </p:nvCxnSpPr>
          <p:spPr>
            <a:xfrm flipV="1">
              <a:off x="3851555" y="5098410"/>
              <a:ext cx="483779" cy="1498454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ZoneTexte 85">
                  <a:extLst>
                    <a:ext uri="{FF2B5EF4-FFF2-40B4-BE49-F238E27FC236}">
                      <a16:creationId xmlns:a16="http://schemas.microsoft.com/office/drawing/2014/main" id="{D2C3D33E-B60E-4F3A-860B-7B6AB1399CD8}"/>
                    </a:ext>
                  </a:extLst>
                </p:cNvPr>
                <p:cNvSpPr txBox="1"/>
                <p:nvPr/>
              </p:nvSpPr>
              <p:spPr>
                <a:xfrm>
                  <a:off x="4238492" y="5167802"/>
                  <a:ext cx="396775" cy="27360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5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50" dirty="0"/>
                </a:p>
              </p:txBody>
            </p:sp>
          </mc:Choice>
          <mc:Fallback xmlns="">
            <p:sp>
              <p:nvSpPr>
                <p:cNvPr id="86" name="ZoneTexte 85">
                  <a:extLst>
                    <a:ext uri="{FF2B5EF4-FFF2-40B4-BE49-F238E27FC236}">
                      <a16:creationId xmlns:a16="http://schemas.microsoft.com/office/drawing/2014/main" id="{D2C3D33E-B60E-4F3A-860B-7B6AB1399C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38492" y="5167802"/>
                  <a:ext cx="396775" cy="273601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9" name="Groupe 68">
            <a:extLst>
              <a:ext uri="{FF2B5EF4-FFF2-40B4-BE49-F238E27FC236}">
                <a16:creationId xmlns:a16="http://schemas.microsoft.com/office/drawing/2014/main" id="{7934B304-D305-4DE7-9832-5771AF853D22}"/>
              </a:ext>
            </a:extLst>
          </p:cNvPr>
          <p:cNvGrpSpPr/>
          <p:nvPr/>
        </p:nvGrpSpPr>
        <p:grpSpPr>
          <a:xfrm rot="5400000">
            <a:off x="6371913" y="1890812"/>
            <a:ext cx="1619871" cy="1554810"/>
            <a:chOff x="3026972" y="5042542"/>
            <a:chExt cx="1619871" cy="1554810"/>
          </a:xfrm>
        </p:grpSpPr>
        <p:cxnSp>
          <p:nvCxnSpPr>
            <p:cNvPr id="70" name="Connecteur droit 69">
              <a:extLst>
                <a:ext uri="{FF2B5EF4-FFF2-40B4-BE49-F238E27FC236}">
                  <a16:creationId xmlns:a16="http://schemas.microsoft.com/office/drawing/2014/main" id="{04C1F2D2-17BF-4DB6-A0BA-C2E7EC4BC41B}"/>
                </a:ext>
              </a:extLst>
            </p:cNvPr>
            <p:cNvCxnSpPr>
              <a:cxnSpLocks/>
              <a:endCxn id="73" idx="3"/>
            </p:cNvCxnSpPr>
            <p:nvPr/>
          </p:nvCxnSpPr>
          <p:spPr>
            <a:xfrm flipV="1">
              <a:off x="3851555" y="5098410"/>
              <a:ext cx="0" cy="1498942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1" name="Groupe 70">
              <a:extLst>
                <a:ext uri="{FF2B5EF4-FFF2-40B4-BE49-F238E27FC236}">
                  <a16:creationId xmlns:a16="http://schemas.microsoft.com/office/drawing/2014/main" id="{C5FD1156-2B31-44C3-A031-7F4A0247A5CA}"/>
                </a:ext>
              </a:extLst>
            </p:cNvPr>
            <p:cNvGrpSpPr/>
            <p:nvPr/>
          </p:nvGrpSpPr>
          <p:grpSpPr>
            <a:xfrm>
              <a:off x="3854755" y="5805264"/>
              <a:ext cx="792088" cy="792088"/>
              <a:chOff x="1691680" y="1916832"/>
              <a:chExt cx="792088" cy="792088"/>
            </a:xfrm>
          </p:grpSpPr>
          <p:cxnSp>
            <p:nvCxnSpPr>
              <p:cNvPr id="77" name="Connecteur droit 76">
                <a:extLst>
                  <a:ext uri="{FF2B5EF4-FFF2-40B4-BE49-F238E27FC236}">
                    <a16:creationId xmlns:a16="http://schemas.microsoft.com/office/drawing/2014/main" id="{7C40663C-2EBE-43F6-BEA7-72A5434770EF}"/>
                  </a:ext>
                </a:extLst>
              </p:cNvPr>
              <p:cNvCxnSpPr/>
              <p:nvPr/>
            </p:nvCxnSpPr>
            <p:spPr>
              <a:xfrm flipV="1">
                <a:off x="1691680" y="1916832"/>
                <a:ext cx="0" cy="792088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Connecteur droit 87">
                <a:extLst>
                  <a:ext uri="{FF2B5EF4-FFF2-40B4-BE49-F238E27FC236}">
                    <a16:creationId xmlns:a16="http://schemas.microsoft.com/office/drawing/2014/main" id="{2987E949-2547-4EB8-880D-435C97E336BD}"/>
                  </a:ext>
                </a:extLst>
              </p:cNvPr>
              <p:cNvCxnSpPr/>
              <p:nvPr/>
            </p:nvCxnSpPr>
            <p:spPr>
              <a:xfrm rot="5400000" flipV="1">
                <a:off x="2087724" y="2312876"/>
                <a:ext cx="0" cy="792088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ZoneTexte 71">
                  <a:extLst>
                    <a:ext uri="{FF2B5EF4-FFF2-40B4-BE49-F238E27FC236}">
                      <a16:creationId xmlns:a16="http://schemas.microsoft.com/office/drawing/2014/main" id="{7A43A69E-5CFB-4624-9101-E735430FA5AB}"/>
                    </a:ext>
                  </a:extLst>
                </p:cNvPr>
                <p:cNvSpPr txBox="1"/>
                <p:nvPr/>
              </p:nvSpPr>
              <p:spPr>
                <a:xfrm>
                  <a:off x="3535263" y="5640767"/>
                  <a:ext cx="406714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5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5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50" dirty="0"/>
                </a:p>
              </p:txBody>
            </p:sp>
          </mc:Choice>
          <mc:Fallback xmlns="">
            <p:sp>
              <p:nvSpPr>
                <p:cNvPr id="72" name="ZoneTexte 71">
                  <a:extLst>
                    <a:ext uri="{FF2B5EF4-FFF2-40B4-BE49-F238E27FC236}">
                      <a16:creationId xmlns:a16="http://schemas.microsoft.com/office/drawing/2014/main" id="{7A43A69E-5CFB-4624-9101-E735430FA5A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35263" y="5640767"/>
                  <a:ext cx="406714" cy="253916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3" name="Triangle isocèle 72">
              <a:extLst>
                <a:ext uri="{FF2B5EF4-FFF2-40B4-BE49-F238E27FC236}">
                  <a16:creationId xmlns:a16="http://schemas.microsoft.com/office/drawing/2014/main" id="{1DC0B252-17EA-45BB-B69B-2FF68DB7ED94}"/>
                </a:ext>
              </a:extLst>
            </p:cNvPr>
            <p:cNvSpPr/>
            <p:nvPr/>
          </p:nvSpPr>
          <p:spPr>
            <a:xfrm flipV="1">
              <a:off x="3367776" y="5098410"/>
              <a:ext cx="967558" cy="1498454"/>
            </a:xfrm>
            <a:prstGeom prst="triangle">
              <a:avLst/>
            </a:prstGeom>
            <a:noFill/>
            <a:ln w="1270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5" name="Connecteur droit 74">
              <a:extLst>
                <a:ext uri="{FF2B5EF4-FFF2-40B4-BE49-F238E27FC236}">
                  <a16:creationId xmlns:a16="http://schemas.microsoft.com/office/drawing/2014/main" id="{19A9C0E1-55A4-4712-B065-89489393FFF3}"/>
                </a:ext>
              </a:extLst>
            </p:cNvPr>
            <p:cNvCxnSpPr>
              <a:cxnSpLocks/>
              <a:stCxn id="73" idx="0"/>
              <a:endCxn id="73" idx="2"/>
            </p:cNvCxnSpPr>
            <p:nvPr/>
          </p:nvCxnSpPr>
          <p:spPr>
            <a:xfrm rot="16200000" flipV="1">
              <a:off x="2860439" y="5605748"/>
              <a:ext cx="1498454" cy="483779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ZoneTexte 75">
                  <a:extLst>
                    <a:ext uri="{FF2B5EF4-FFF2-40B4-BE49-F238E27FC236}">
                      <a16:creationId xmlns:a16="http://schemas.microsoft.com/office/drawing/2014/main" id="{ED7F415D-11C3-4D08-BAE3-067664405E88}"/>
                    </a:ext>
                  </a:extLst>
                </p:cNvPr>
                <p:cNvSpPr txBox="1"/>
                <p:nvPr/>
              </p:nvSpPr>
              <p:spPr>
                <a:xfrm>
                  <a:off x="3026972" y="5042542"/>
                  <a:ext cx="396775" cy="27360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5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50" dirty="0"/>
                </a:p>
              </p:txBody>
            </p:sp>
          </mc:Choice>
          <mc:Fallback xmlns="">
            <p:sp>
              <p:nvSpPr>
                <p:cNvPr id="76" name="ZoneTexte 75">
                  <a:extLst>
                    <a:ext uri="{FF2B5EF4-FFF2-40B4-BE49-F238E27FC236}">
                      <a16:creationId xmlns:a16="http://schemas.microsoft.com/office/drawing/2014/main" id="{ED7F415D-11C3-4D08-BAE3-067664405E8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26972" y="5042542"/>
                  <a:ext cx="396775" cy="273601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0" name="Flèche : droite 89">
            <a:extLst>
              <a:ext uri="{FF2B5EF4-FFF2-40B4-BE49-F238E27FC236}">
                <a16:creationId xmlns:a16="http://schemas.microsoft.com/office/drawing/2014/main" id="{B6C60586-2F2A-4B05-AFAC-E7FDEABEFB04}"/>
              </a:ext>
            </a:extLst>
          </p:cNvPr>
          <p:cNvSpPr/>
          <p:nvPr/>
        </p:nvSpPr>
        <p:spPr>
          <a:xfrm rot="5400000">
            <a:off x="7357149" y="2006783"/>
            <a:ext cx="312915" cy="128897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ln w="127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93" name="Connecteur droit 92">
            <a:extLst>
              <a:ext uri="{FF2B5EF4-FFF2-40B4-BE49-F238E27FC236}">
                <a16:creationId xmlns:a16="http://schemas.microsoft.com/office/drawing/2014/main" id="{79AA8B06-F1C8-4462-8896-C86B3BB4765E}"/>
              </a:ext>
            </a:extLst>
          </p:cNvPr>
          <p:cNvCxnSpPr>
            <a:cxnSpLocks/>
          </p:cNvCxnSpPr>
          <p:nvPr/>
        </p:nvCxnSpPr>
        <p:spPr>
          <a:xfrm>
            <a:off x="7509658" y="1793597"/>
            <a:ext cx="0" cy="627291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ZoneTexte 90">
                <a:extLst>
                  <a:ext uri="{FF2B5EF4-FFF2-40B4-BE49-F238E27FC236}">
                    <a16:creationId xmlns:a16="http://schemas.microsoft.com/office/drawing/2014/main" id="{20B3B23E-3072-4944-92C4-451E83E8FB6A}"/>
                  </a:ext>
                </a:extLst>
              </p:cNvPr>
              <p:cNvSpPr txBox="1"/>
              <p:nvPr/>
            </p:nvSpPr>
            <p:spPr>
              <a:xfrm>
                <a:off x="7299472" y="1880833"/>
                <a:ext cx="135871" cy="20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1" name="ZoneTexte 90">
                <a:extLst>
                  <a:ext uri="{FF2B5EF4-FFF2-40B4-BE49-F238E27FC236}">
                    <a16:creationId xmlns:a16="http://schemas.microsoft.com/office/drawing/2014/main" id="{20B3B23E-3072-4944-92C4-451E83E8FB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9472" y="1880833"/>
                <a:ext cx="135871" cy="207108"/>
              </a:xfrm>
              <a:prstGeom prst="rect">
                <a:avLst/>
              </a:prstGeom>
              <a:blipFill>
                <a:blip r:embed="rId18"/>
                <a:stretch>
                  <a:fillRect l="-26087" t="-29412" r="-82609" b="-588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ZoneTexte 93">
                <a:extLst>
                  <a:ext uri="{FF2B5EF4-FFF2-40B4-BE49-F238E27FC236}">
                    <a16:creationId xmlns:a16="http://schemas.microsoft.com/office/drawing/2014/main" id="{12E393DA-61D9-4B59-ADA8-6D4A2A37DA86}"/>
                  </a:ext>
                </a:extLst>
              </p:cNvPr>
              <p:cNvSpPr txBox="1"/>
              <p:nvPr/>
            </p:nvSpPr>
            <p:spPr>
              <a:xfrm>
                <a:off x="6056604" y="1785287"/>
                <a:ext cx="9784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4" name="ZoneTexte 93">
                <a:extLst>
                  <a:ext uri="{FF2B5EF4-FFF2-40B4-BE49-F238E27FC236}">
                    <a16:creationId xmlns:a16="http://schemas.microsoft.com/office/drawing/2014/main" id="{12E393DA-61D9-4B59-ADA8-6D4A2A37DA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6604" y="1785287"/>
                <a:ext cx="97847" cy="184666"/>
              </a:xfrm>
              <a:prstGeom prst="rect">
                <a:avLst/>
              </a:prstGeom>
              <a:blipFill>
                <a:blip r:embed="rId19"/>
                <a:stretch>
                  <a:fillRect l="-37500" r="-3125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ZoneTexte 94">
                <a:extLst>
                  <a:ext uri="{FF2B5EF4-FFF2-40B4-BE49-F238E27FC236}">
                    <a16:creationId xmlns:a16="http://schemas.microsoft.com/office/drawing/2014/main" id="{974D50E8-EE48-46E9-9BF8-85129AE12175}"/>
                  </a:ext>
                </a:extLst>
              </p:cNvPr>
              <p:cNvSpPr txBox="1"/>
              <p:nvPr/>
            </p:nvSpPr>
            <p:spPr>
              <a:xfrm>
                <a:off x="6424251" y="2729140"/>
                <a:ext cx="9759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𝐽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5" name="ZoneTexte 94">
                <a:extLst>
                  <a:ext uri="{FF2B5EF4-FFF2-40B4-BE49-F238E27FC236}">
                    <a16:creationId xmlns:a16="http://schemas.microsoft.com/office/drawing/2014/main" id="{974D50E8-EE48-46E9-9BF8-85129AE121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4251" y="2729140"/>
                <a:ext cx="97591" cy="184666"/>
              </a:xfrm>
              <a:prstGeom prst="rect">
                <a:avLst/>
              </a:prstGeom>
              <a:blipFill>
                <a:blip r:embed="rId20"/>
                <a:stretch>
                  <a:fillRect l="-50000" r="-50000" b="-2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15142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e 57">
            <a:extLst>
              <a:ext uri="{FF2B5EF4-FFF2-40B4-BE49-F238E27FC236}">
                <a16:creationId xmlns:a16="http://schemas.microsoft.com/office/drawing/2014/main" id="{147AF608-1717-42B8-8BEA-44F17C8CA927}"/>
              </a:ext>
            </a:extLst>
          </p:cNvPr>
          <p:cNvGrpSpPr/>
          <p:nvPr/>
        </p:nvGrpSpPr>
        <p:grpSpPr>
          <a:xfrm>
            <a:off x="5868144" y="140103"/>
            <a:ext cx="1857377" cy="1606401"/>
            <a:chOff x="5954985" y="836712"/>
            <a:chExt cx="1857377" cy="1606401"/>
          </a:xfrm>
        </p:grpSpPr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BBEA541A-1C35-46DA-AF90-F2E160C421D5}"/>
                </a:ext>
              </a:extLst>
            </p:cNvPr>
            <p:cNvGrpSpPr/>
            <p:nvPr/>
          </p:nvGrpSpPr>
          <p:grpSpPr>
            <a:xfrm rot="300000">
              <a:off x="5954985" y="1365963"/>
              <a:ext cx="1728193" cy="865821"/>
              <a:chOff x="5283945" y="548680"/>
              <a:chExt cx="1728193" cy="865821"/>
            </a:xfrm>
          </p:grpSpPr>
          <p:grpSp>
            <p:nvGrpSpPr>
              <p:cNvPr id="33" name="Groupe 32">
                <a:extLst>
                  <a:ext uri="{FF2B5EF4-FFF2-40B4-BE49-F238E27FC236}">
                    <a16:creationId xmlns:a16="http://schemas.microsoft.com/office/drawing/2014/main" id="{E2D2B3FD-78AE-4AE9-B74F-70CC89BB83BF}"/>
                  </a:ext>
                </a:extLst>
              </p:cNvPr>
              <p:cNvGrpSpPr/>
              <p:nvPr/>
            </p:nvGrpSpPr>
            <p:grpSpPr>
              <a:xfrm>
                <a:off x="5283945" y="646582"/>
                <a:ext cx="1728193" cy="696642"/>
                <a:chOff x="6012159" y="1268760"/>
                <a:chExt cx="1728193" cy="696642"/>
              </a:xfrm>
            </p:grpSpPr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5AD601B7-54A0-436A-AD0D-CFA15BFF993F}"/>
                    </a:ext>
                  </a:extLst>
                </p:cNvPr>
                <p:cNvSpPr/>
                <p:nvPr/>
              </p:nvSpPr>
              <p:spPr>
                <a:xfrm>
                  <a:off x="6012159" y="1268760"/>
                  <a:ext cx="720073" cy="69664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285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4FF47800-9EF7-44DD-9B2C-73250D45AC67}"/>
                    </a:ext>
                  </a:extLst>
                </p:cNvPr>
                <p:cNvSpPr/>
                <p:nvPr/>
              </p:nvSpPr>
              <p:spPr>
                <a:xfrm>
                  <a:off x="6196284" y="1268760"/>
                  <a:ext cx="356782" cy="696642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F3A297C2-837E-4A88-8985-7CB0A827BAF4}"/>
                    </a:ext>
                  </a:extLst>
                </p:cNvPr>
                <p:cNvSpPr/>
                <p:nvPr/>
              </p:nvSpPr>
              <p:spPr>
                <a:xfrm>
                  <a:off x="6734023" y="1507274"/>
                  <a:ext cx="1006329" cy="182584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285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A8F44343-4CAB-48F5-A61E-743041261F1E}"/>
                    </a:ext>
                  </a:extLst>
                </p:cNvPr>
                <p:cNvSpPr/>
                <p:nvPr/>
              </p:nvSpPr>
              <p:spPr>
                <a:xfrm>
                  <a:off x="6660232" y="1522762"/>
                  <a:ext cx="315912" cy="1512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28575"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/>
                </a:p>
              </p:txBody>
            </p:sp>
          </p:grp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DDD55A76-85CE-4282-81FD-D2E88FC059EC}"/>
                  </a:ext>
                </a:extLst>
              </p:cNvPr>
              <p:cNvSpPr/>
              <p:nvPr/>
            </p:nvSpPr>
            <p:spPr>
              <a:xfrm>
                <a:off x="5483224" y="548680"/>
                <a:ext cx="332655" cy="86582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cxnSp>
          <p:nvCxnSpPr>
            <p:cNvPr id="34" name="Connecteur droit 33">
              <a:extLst>
                <a:ext uri="{FF2B5EF4-FFF2-40B4-BE49-F238E27FC236}">
                  <a16:creationId xmlns:a16="http://schemas.microsoft.com/office/drawing/2014/main" id="{BC76AB77-E37D-4BB6-81BD-6FB435D7C6BF}"/>
                </a:ext>
              </a:extLst>
            </p:cNvPr>
            <p:cNvCxnSpPr>
              <a:cxnSpLocks/>
            </p:cNvCxnSpPr>
            <p:nvPr/>
          </p:nvCxnSpPr>
          <p:spPr>
            <a:xfrm>
              <a:off x="6196284" y="1146215"/>
              <a:ext cx="0" cy="1249560"/>
            </a:xfrm>
            <a:prstGeom prst="line">
              <a:avLst/>
            </a:prstGeom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cteur droit 35">
              <a:extLst>
                <a:ext uri="{FF2B5EF4-FFF2-40B4-BE49-F238E27FC236}">
                  <a16:creationId xmlns:a16="http://schemas.microsoft.com/office/drawing/2014/main" id="{CA374DEB-4666-4674-A62E-3B94CFC9267A}"/>
                </a:ext>
              </a:extLst>
            </p:cNvPr>
            <p:cNvCxnSpPr>
              <a:cxnSpLocks/>
            </p:cNvCxnSpPr>
            <p:nvPr/>
          </p:nvCxnSpPr>
          <p:spPr>
            <a:xfrm>
              <a:off x="6444208" y="1143719"/>
              <a:ext cx="0" cy="1249560"/>
            </a:xfrm>
            <a:prstGeom prst="line">
              <a:avLst/>
            </a:prstGeom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Forme libre : forme 36">
              <a:extLst>
                <a:ext uri="{FF2B5EF4-FFF2-40B4-BE49-F238E27FC236}">
                  <a16:creationId xmlns:a16="http://schemas.microsoft.com/office/drawing/2014/main" id="{26E6DB2B-0BA2-4691-9B47-03CD9865B5C9}"/>
                </a:ext>
              </a:extLst>
            </p:cNvPr>
            <p:cNvSpPr/>
            <p:nvPr/>
          </p:nvSpPr>
          <p:spPr>
            <a:xfrm>
              <a:off x="6196284" y="1094004"/>
              <a:ext cx="247924" cy="64905"/>
            </a:xfrm>
            <a:custGeom>
              <a:avLst/>
              <a:gdLst>
                <a:gd name="connsiteX0" fmla="*/ 0 w 247311"/>
                <a:gd name="connsiteY0" fmla="*/ 111704 h 115229"/>
                <a:gd name="connsiteX1" fmla="*/ 85725 w 247311"/>
                <a:gd name="connsiteY1" fmla="*/ 38679 h 115229"/>
                <a:gd name="connsiteX2" fmla="*/ 234950 w 247311"/>
                <a:gd name="connsiteY2" fmla="*/ 114879 h 115229"/>
                <a:gd name="connsiteX3" fmla="*/ 228600 w 247311"/>
                <a:gd name="connsiteY3" fmla="*/ 579 h 115229"/>
                <a:gd name="connsiteX4" fmla="*/ 146050 w 247311"/>
                <a:gd name="connsiteY4" fmla="*/ 67254 h 115229"/>
                <a:gd name="connsiteX0" fmla="*/ 0 w 250064"/>
                <a:gd name="connsiteY0" fmla="*/ 80326 h 83511"/>
                <a:gd name="connsiteX1" fmla="*/ 85725 w 250064"/>
                <a:gd name="connsiteY1" fmla="*/ 7301 h 83511"/>
                <a:gd name="connsiteX2" fmla="*/ 234950 w 250064"/>
                <a:gd name="connsiteY2" fmla="*/ 83501 h 83511"/>
                <a:gd name="connsiteX3" fmla="*/ 234950 w 250064"/>
                <a:gd name="connsiteY3" fmla="*/ 951 h 83511"/>
                <a:gd name="connsiteX4" fmla="*/ 146050 w 250064"/>
                <a:gd name="connsiteY4" fmla="*/ 35876 h 83511"/>
                <a:gd name="connsiteX0" fmla="*/ 0 w 250064"/>
                <a:gd name="connsiteY0" fmla="*/ 80326 h 83856"/>
                <a:gd name="connsiteX1" fmla="*/ 85725 w 250064"/>
                <a:gd name="connsiteY1" fmla="*/ 32701 h 83856"/>
                <a:gd name="connsiteX2" fmla="*/ 234950 w 250064"/>
                <a:gd name="connsiteY2" fmla="*/ 83501 h 83856"/>
                <a:gd name="connsiteX3" fmla="*/ 234950 w 250064"/>
                <a:gd name="connsiteY3" fmla="*/ 951 h 83856"/>
                <a:gd name="connsiteX4" fmla="*/ 146050 w 250064"/>
                <a:gd name="connsiteY4" fmla="*/ 35876 h 83856"/>
                <a:gd name="connsiteX0" fmla="*/ 0 w 250064"/>
                <a:gd name="connsiteY0" fmla="*/ 80326 h 83856"/>
                <a:gd name="connsiteX1" fmla="*/ 85725 w 250064"/>
                <a:gd name="connsiteY1" fmla="*/ 32701 h 83856"/>
                <a:gd name="connsiteX2" fmla="*/ 234950 w 250064"/>
                <a:gd name="connsiteY2" fmla="*/ 83501 h 83856"/>
                <a:gd name="connsiteX3" fmla="*/ 234950 w 250064"/>
                <a:gd name="connsiteY3" fmla="*/ 951 h 83856"/>
                <a:gd name="connsiteX4" fmla="*/ 146050 w 250064"/>
                <a:gd name="connsiteY4" fmla="*/ 35876 h 83856"/>
                <a:gd name="connsiteX0" fmla="*/ 0 w 247312"/>
                <a:gd name="connsiteY0" fmla="*/ 58869 h 62079"/>
                <a:gd name="connsiteX1" fmla="*/ 85725 w 247312"/>
                <a:gd name="connsiteY1" fmla="*/ 11244 h 62079"/>
                <a:gd name="connsiteX2" fmla="*/ 234950 w 247312"/>
                <a:gd name="connsiteY2" fmla="*/ 62044 h 62079"/>
                <a:gd name="connsiteX3" fmla="*/ 228600 w 247312"/>
                <a:gd name="connsiteY3" fmla="*/ 1719 h 62079"/>
                <a:gd name="connsiteX4" fmla="*/ 146050 w 247312"/>
                <a:gd name="connsiteY4" fmla="*/ 14419 h 62079"/>
                <a:gd name="connsiteX0" fmla="*/ 0 w 247886"/>
                <a:gd name="connsiteY0" fmla="*/ 58138 h 61348"/>
                <a:gd name="connsiteX1" fmla="*/ 85725 w 247886"/>
                <a:gd name="connsiteY1" fmla="*/ 10513 h 61348"/>
                <a:gd name="connsiteX2" fmla="*/ 234950 w 247886"/>
                <a:gd name="connsiteY2" fmla="*/ 61313 h 61348"/>
                <a:gd name="connsiteX3" fmla="*/ 228600 w 247886"/>
                <a:gd name="connsiteY3" fmla="*/ 988 h 61348"/>
                <a:gd name="connsiteX4" fmla="*/ 133350 w 247886"/>
                <a:gd name="connsiteY4" fmla="*/ 21626 h 61348"/>
                <a:gd name="connsiteX0" fmla="*/ 0 w 247886"/>
                <a:gd name="connsiteY0" fmla="*/ 58138 h 61348"/>
                <a:gd name="connsiteX1" fmla="*/ 85725 w 247886"/>
                <a:gd name="connsiteY1" fmla="*/ 10513 h 61348"/>
                <a:gd name="connsiteX2" fmla="*/ 234950 w 247886"/>
                <a:gd name="connsiteY2" fmla="*/ 61313 h 61348"/>
                <a:gd name="connsiteX3" fmla="*/ 228600 w 247886"/>
                <a:gd name="connsiteY3" fmla="*/ 988 h 61348"/>
                <a:gd name="connsiteX4" fmla="*/ 133350 w 247886"/>
                <a:gd name="connsiteY4" fmla="*/ 21626 h 61348"/>
                <a:gd name="connsiteX0" fmla="*/ 0 w 253610"/>
                <a:gd name="connsiteY0" fmla="*/ 61695 h 64905"/>
                <a:gd name="connsiteX1" fmla="*/ 85725 w 253610"/>
                <a:gd name="connsiteY1" fmla="*/ 14070 h 64905"/>
                <a:gd name="connsiteX2" fmla="*/ 234950 w 253610"/>
                <a:gd name="connsiteY2" fmla="*/ 64870 h 64905"/>
                <a:gd name="connsiteX3" fmla="*/ 228600 w 253610"/>
                <a:gd name="connsiteY3" fmla="*/ 4545 h 64905"/>
                <a:gd name="connsiteX4" fmla="*/ 133350 w 253610"/>
                <a:gd name="connsiteY4" fmla="*/ 25183 h 64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3610" h="64905">
                  <a:moveTo>
                    <a:pt x="0" y="61695"/>
                  </a:moveTo>
                  <a:cubicBezTo>
                    <a:pt x="23283" y="24918"/>
                    <a:pt x="46567" y="13541"/>
                    <a:pt x="85725" y="14070"/>
                  </a:cubicBezTo>
                  <a:cubicBezTo>
                    <a:pt x="124883" y="14599"/>
                    <a:pt x="211137" y="66458"/>
                    <a:pt x="234950" y="64870"/>
                  </a:cubicBezTo>
                  <a:cubicBezTo>
                    <a:pt x="258763" y="63282"/>
                    <a:pt x="262995" y="22272"/>
                    <a:pt x="228600" y="4545"/>
                  </a:cubicBezTo>
                  <a:cubicBezTo>
                    <a:pt x="194205" y="-13182"/>
                    <a:pt x="101071" y="26770"/>
                    <a:pt x="133350" y="25183"/>
                  </a:cubicBezTo>
                </a:path>
              </a:pathLst>
            </a:custGeom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" name="Forme libre : forme 37">
              <a:extLst>
                <a:ext uri="{FF2B5EF4-FFF2-40B4-BE49-F238E27FC236}">
                  <a16:creationId xmlns:a16="http://schemas.microsoft.com/office/drawing/2014/main" id="{BCCE8D89-0D37-4228-A235-2A2AD8108000}"/>
                </a:ext>
              </a:extLst>
            </p:cNvPr>
            <p:cNvSpPr/>
            <p:nvPr/>
          </p:nvSpPr>
          <p:spPr>
            <a:xfrm flipV="1">
              <a:off x="6197871" y="2378208"/>
              <a:ext cx="247924" cy="64905"/>
            </a:xfrm>
            <a:custGeom>
              <a:avLst/>
              <a:gdLst>
                <a:gd name="connsiteX0" fmla="*/ 0 w 247311"/>
                <a:gd name="connsiteY0" fmla="*/ 111704 h 115229"/>
                <a:gd name="connsiteX1" fmla="*/ 85725 w 247311"/>
                <a:gd name="connsiteY1" fmla="*/ 38679 h 115229"/>
                <a:gd name="connsiteX2" fmla="*/ 234950 w 247311"/>
                <a:gd name="connsiteY2" fmla="*/ 114879 h 115229"/>
                <a:gd name="connsiteX3" fmla="*/ 228600 w 247311"/>
                <a:gd name="connsiteY3" fmla="*/ 579 h 115229"/>
                <a:gd name="connsiteX4" fmla="*/ 146050 w 247311"/>
                <a:gd name="connsiteY4" fmla="*/ 67254 h 115229"/>
                <a:gd name="connsiteX0" fmla="*/ 0 w 250064"/>
                <a:gd name="connsiteY0" fmla="*/ 80326 h 83511"/>
                <a:gd name="connsiteX1" fmla="*/ 85725 w 250064"/>
                <a:gd name="connsiteY1" fmla="*/ 7301 h 83511"/>
                <a:gd name="connsiteX2" fmla="*/ 234950 w 250064"/>
                <a:gd name="connsiteY2" fmla="*/ 83501 h 83511"/>
                <a:gd name="connsiteX3" fmla="*/ 234950 w 250064"/>
                <a:gd name="connsiteY3" fmla="*/ 951 h 83511"/>
                <a:gd name="connsiteX4" fmla="*/ 146050 w 250064"/>
                <a:gd name="connsiteY4" fmla="*/ 35876 h 83511"/>
                <a:gd name="connsiteX0" fmla="*/ 0 w 250064"/>
                <a:gd name="connsiteY0" fmla="*/ 80326 h 83856"/>
                <a:gd name="connsiteX1" fmla="*/ 85725 w 250064"/>
                <a:gd name="connsiteY1" fmla="*/ 32701 h 83856"/>
                <a:gd name="connsiteX2" fmla="*/ 234950 w 250064"/>
                <a:gd name="connsiteY2" fmla="*/ 83501 h 83856"/>
                <a:gd name="connsiteX3" fmla="*/ 234950 w 250064"/>
                <a:gd name="connsiteY3" fmla="*/ 951 h 83856"/>
                <a:gd name="connsiteX4" fmla="*/ 146050 w 250064"/>
                <a:gd name="connsiteY4" fmla="*/ 35876 h 83856"/>
                <a:gd name="connsiteX0" fmla="*/ 0 w 250064"/>
                <a:gd name="connsiteY0" fmla="*/ 80326 h 83856"/>
                <a:gd name="connsiteX1" fmla="*/ 85725 w 250064"/>
                <a:gd name="connsiteY1" fmla="*/ 32701 h 83856"/>
                <a:gd name="connsiteX2" fmla="*/ 234950 w 250064"/>
                <a:gd name="connsiteY2" fmla="*/ 83501 h 83856"/>
                <a:gd name="connsiteX3" fmla="*/ 234950 w 250064"/>
                <a:gd name="connsiteY3" fmla="*/ 951 h 83856"/>
                <a:gd name="connsiteX4" fmla="*/ 146050 w 250064"/>
                <a:gd name="connsiteY4" fmla="*/ 35876 h 83856"/>
                <a:gd name="connsiteX0" fmla="*/ 0 w 247312"/>
                <a:gd name="connsiteY0" fmla="*/ 58869 h 62079"/>
                <a:gd name="connsiteX1" fmla="*/ 85725 w 247312"/>
                <a:gd name="connsiteY1" fmla="*/ 11244 h 62079"/>
                <a:gd name="connsiteX2" fmla="*/ 234950 w 247312"/>
                <a:gd name="connsiteY2" fmla="*/ 62044 h 62079"/>
                <a:gd name="connsiteX3" fmla="*/ 228600 w 247312"/>
                <a:gd name="connsiteY3" fmla="*/ 1719 h 62079"/>
                <a:gd name="connsiteX4" fmla="*/ 146050 w 247312"/>
                <a:gd name="connsiteY4" fmla="*/ 14419 h 62079"/>
                <a:gd name="connsiteX0" fmla="*/ 0 w 247886"/>
                <a:gd name="connsiteY0" fmla="*/ 58138 h 61348"/>
                <a:gd name="connsiteX1" fmla="*/ 85725 w 247886"/>
                <a:gd name="connsiteY1" fmla="*/ 10513 h 61348"/>
                <a:gd name="connsiteX2" fmla="*/ 234950 w 247886"/>
                <a:gd name="connsiteY2" fmla="*/ 61313 h 61348"/>
                <a:gd name="connsiteX3" fmla="*/ 228600 w 247886"/>
                <a:gd name="connsiteY3" fmla="*/ 988 h 61348"/>
                <a:gd name="connsiteX4" fmla="*/ 133350 w 247886"/>
                <a:gd name="connsiteY4" fmla="*/ 21626 h 61348"/>
                <a:gd name="connsiteX0" fmla="*/ 0 w 247886"/>
                <a:gd name="connsiteY0" fmla="*/ 58138 h 61348"/>
                <a:gd name="connsiteX1" fmla="*/ 85725 w 247886"/>
                <a:gd name="connsiteY1" fmla="*/ 10513 h 61348"/>
                <a:gd name="connsiteX2" fmla="*/ 234950 w 247886"/>
                <a:gd name="connsiteY2" fmla="*/ 61313 h 61348"/>
                <a:gd name="connsiteX3" fmla="*/ 228600 w 247886"/>
                <a:gd name="connsiteY3" fmla="*/ 988 h 61348"/>
                <a:gd name="connsiteX4" fmla="*/ 133350 w 247886"/>
                <a:gd name="connsiteY4" fmla="*/ 21626 h 61348"/>
                <a:gd name="connsiteX0" fmla="*/ 0 w 253610"/>
                <a:gd name="connsiteY0" fmla="*/ 61695 h 64905"/>
                <a:gd name="connsiteX1" fmla="*/ 85725 w 253610"/>
                <a:gd name="connsiteY1" fmla="*/ 14070 h 64905"/>
                <a:gd name="connsiteX2" fmla="*/ 234950 w 253610"/>
                <a:gd name="connsiteY2" fmla="*/ 64870 h 64905"/>
                <a:gd name="connsiteX3" fmla="*/ 228600 w 253610"/>
                <a:gd name="connsiteY3" fmla="*/ 4545 h 64905"/>
                <a:gd name="connsiteX4" fmla="*/ 133350 w 253610"/>
                <a:gd name="connsiteY4" fmla="*/ 25183 h 64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3610" h="64905">
                  <a:moveTo>
                    <a:pt x="0" y="61695"/>
                  </a:moveTo>
                  <a:cubicBezTo>
                    <a:pt x="23283" y="24918"/>
                    <a:pt x="46567" y="13541"/>
                    <a:pt x="85725" y="14070"/>
                  </a:cubicBezTo>
                  <a:cubicBezTo>
                    <a:pt x="124883" y="14599"/>
                    <a:pt x="211137" y="66458"/>
                    <a:pt x="234950" y="64870"/>
                  </a:cubicBezTo>
                  <a:cubicBezTo>
                    <a:pt x="258763" y="63282"/>
                    <a:pt x="262995" y="22272"/>
                    <a:pt x="228600" y="4545"/>
                  </a:cubicBezTo>
                  <a:cubicBezTo>
                    <a:pt x="194205" y="-13182"/>
                    <a:pt x="101071" y="26770"/>
                    <a:pt x="133350" y="25183"/>
                  </a:cubicBezTo>
                </a:path>
              </a:pathLst>
            </a:custGeom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2" name="Flèche : droite 41">
              <a:extLst>
                <a:ext uri="{FF2B5EF4-FFF2-40B4-BE49-F238E27FC236}">
                  <a16:creationId xmlns:a16="http://schemas.microsoft.com/office/drawing/2014/main" id="{4EEA0D86-CB85-4D1E-877F-7A7CFBC192E9}"/>
                </a:ext>
              </a:extLst>
            </p:cNvPr>
            <p:cNvSpPr/>
            <p:nvPr/>
          </p:nvSpPr>
          <p:spPr>
            <a:xfrm rot="5400000">
              <a:off x="7432318" y="1512880"/>
              <a:ext cx="312915" cy="128897"/>
            </a:xfrm>
            <a:prstGeom prst="rightArrow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>
                <a:ln w="12700"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cxnSp>
          <p:nvCxnSpPr>
            <p:cNvPr id="44" name="Connecteur droit 43">
              <a:extLst>
                <a:ext uri="{FF2B5EF4-FFF2-40B4-BE49-F238E27FC236}">
                  <a16:creationId xmlns:a16="http://schemas.microsoft.com/office/drawing/2014/main" id="{03D66FB3-7182-45BB-9A5D-7121A896BB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19242" y="836712"/>
              <a:ext cx="0" cy="961217"/>
            </a:xfrm>
            <a:prstGeom prst="line">
              <a:avLst/>
            </a:prstGeom>
            <a:ln>
              <a:solidFill>
                <a:schemeClr val="tx1"/>
              </a:solidFill>
              <a:headEnd w="sm" len="lg"/>
              <a:tailEnd type="stealth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BD6D699F-ACE0-4795-ACC6-382E3DB23326}"/>
                </a:ext>
              </a:extLst>
            </p:cNvPr>
            <p:cNvCxnSpPr>
              <a:cxnSpLocks/>
            </p:cNvCxnSpPr>
            <p:nvPr/>
          </p:nvCxnSpPr>
          <p:spPr>
            <a:xfrm>
              <a:off x="6314089" y="1800801"/>
              <a:ext cx="1498273" cy="0"/>
            </a:xfrm>
            <a:prstGeom prst="line">
              <a:avLst/>
            </a:prstGeom>
            <a:ln>
              <a:solidFill>
                <a:schemeClr val="tx1"/>
              </a:solidFill>
              <a:headEnd w="sm" len="lg"/>
              <a:tailEnd type="stealth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6A99C9EB-984A-4B08-80E7-6259BFE00D95}"/>
                </a:ext>
              </a:extLst>
            </p:cNvPr>
            <p:cNvSpPr/>
            <p:nvPr/>
          </p:nvSpPr>
          <p:spPr>
            <a:xfrm>
              <a:off x="6268488" y="1738012"/>
              <a:ext cx="108000" cy="108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9" name="Ellipse 48">
              <a:extLst>
                <a:ext uri="{FF2B5EF4-FFF2-40B4-BE49-F238E27FC236}">
                  <a16:creationId xmlns:a16="http://schemas.microsoft.com/office/drawing/2014/main" id="{6DAC9ACA-282C-4597-8AC9-B77BBD3C3C61}"/>
                </a:ext>
              </a:extLst>
            </p:cNvPr>
            <p:cNvSpPr/>
            <p:nvPr/>
          </p:nvSpPr>
          <p:spPr>
            <a:xfrm>
              <a:off x="6298390" y="1768547"/>
              <a:ext cx="45720" cy="4572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ZoneTexte 49">
                  <a:extLst>
                    <a:ext uri="{FF2B5EF4-FFF2-40B4-BE49-F238E27FC236}">
                      <a16:creationId xmlns:a16="http://schemas.microsoft.com/office/drawing/2014/main" id="{14B90C3D-4D14-4408-B346-94174124F616}"/>
                    </a:ext>
                  </a:extLst>
                </p:cNvPr>
                <p:cNvSpPr txBox="1"/>
                <p:nvPr/>
              </p:nvSpPr>
              <p:spPr>
                <a:xfrm>
                  <a:off x="7404052" y="1261726"/>
                  <a:ext cx="135871" cy="20710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50" name="ZoneTexte 49">
                  <a:extLst>
                    <a:ext uri="{FF2B5EF4-FFF2-40B4-BE49-F238E27FC236}">
                      <a16:creationId xmlns:a16="http://schemas.microsoft.com/office/drawing/2014/main" id="{14B90C3D-4D14-4408-B346-94174124F6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04052" y="1261726"/>
                  <a:ext cx="135871" cy="207108"/>
                </a:xfrm>
                <a:prstGeom prst="rect">
                  <a:avLst/>
                </a:prstGeom>
                <a:blipFill>
                  <a:blip r:embed="rId3"/>
                  <a:stretch>
                    <a:fillRect l="-26087" t="-29412" r="-82609" b="-5882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375641A7-E75C-4EC2-96AE-57119E5134B4}"/>
              </a:ext>
            </a:extLst>
          </p:cNvPr>
          <p:cNvCxnSpPr>
            <a:cxnSpLocks/>
          </p:cNvCxnSpPr>
          <p:nvPr/>
        </p:nvCxnSpPr>
        <p:spPr>
          <a:xfrm>
            <a:off x="6232138" y="188640"/>
            <a:ext cx="0" cy="1654461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ZoneTexte 67">
                <a:extLst>
                  <a:ext uri="{FF2B5EF4-FFF2-40B4-BE49-F238E27FC236}">
                    <a16:creationId xmlns:a16="http://schemas.microsoft.com/office/drawing/2014/main" id="{F6C21484-309F-4871-A189-183E4D00AD7F}"/>
                  </a:ext>
                </a:extLst>
              </p:cNvPr>
              <p:cNvSpPr txBox="1"/>
              <p:nvPr/>
            </p:nvSpPr>
            <p:spPr>
              <a:xfrm>
                <a:off x="6405924" y="245167"/>
                <a:ext cx="209993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1100" b="0" i="0" smtClean="0">
                          <a:latin typeface="Cambria Math" panose="02040503050406030204" pitchFamily="18" charset="0"/>
                        </a:rPr>
                        <m:t>ϕd</m:t>
                      </m:r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68" name="ZoneTexte 67">
                <a:extLst>
                  <a:ext uri="{FF2B5EF4-FFF2-40B4-BE49-F238E27FC236}">
                    <a16:creationId xmlns:a16="http://schemas.microsoft.com/office/drawing/2014/main" id="{F6C21484-309F-4871-A189-183E4D00AD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5924" y="245167"/>
                <a:ext cx="209993" cy="169277"/>
              </a:xfrm>
              <a:prstGeom prst="rect">
                <a:avLst/>
              </a:prstGeom>
              <a:blipFill>
                <a:blip r:embed="rId5"/>
                <a:stretch>
                  <a:fillRect l="-23529" r="-26471" b="-3571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A4C66621-3AC0-406A-AC2C-1585B9A41B04}"/>
              </a:ext>
            </a:extLst>
          </p:cNvPr>
          <p:cNvCxnSpPr>
            <a:cxnSpLocks/>
          </p:cNvCxnSpPr>
          <p:nvPr/>
        </p:nvCxnSpPr>
        <p:spPr>
          <a:xfrm>
            <a:off x="6212606" y="1581929"/>
            <a:ext cx="1296482" cy="0"/>
          </a:xfrm>
          <a:prstGeom prst="line">
            <a:avLst/>
          </a:prstGeom>
          <a:ln>
            <a:solidFill>
              <a:schemeClr val="tx1"/>
            </a:solidFill>
            <a:headEnd type="stealth" w="sm" len="lg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88">
            <a:extLst>
              <a:ext uri="{FF2B5EF4-FFF2-40B4-BE49-F238E27FC236}">
                <a16:creationId xmlns:a16="http://schemas.microsoft.com/office/drawing/2014/main" id="{BA8E253B-09A0-4D2C-A2CE-CBBFC463CABA}"/>
              </a:ext>
            </a:extLst>
          </p:cNvPr>
          <p:cNvCxnSpPr>
            <a:cxnSpLocks/>
          </p:cNvCxnSpPr>
          <p:nvPr/>
        </p:nvCxnSpPr>
        <p:spPr>
          <a:xfrm>
            <a:off x="7509088" y="980728"/>
            <a:ext cx="0" cy="817201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ZoneTexte 91">
                <a:extLst>
                  <a:ext uri="{FF2B5EF4-FFF2-40B4-BE49-F238E27FC236}">
                    <a16:creationId xmlns:a16="http://schemas.microsoft.com/office/drawing/2014/main" id="{74EB97B7-9C43-44B1-BDED-F6CF0AE91D93}"/>
                  </a:ext>
                </a:extLst>
              </p:cNvPr>
              <p:cNvSpPr txBox="1"/>
              <p:nvPr/>
            </p:nvSpPr>
            <p:spPr>
              <a:xfrm>
                <a:off x="6909985" y="1412776"/>
                <a:ext cx="105670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fr-FR" sz="1100" i="1" dirty="0"/>
              </a:p>
            </p:txBody>
          </p:sp>
        </mc:Choice>
        <mc:Fallback xmlns="">
          <p:sp>
            <p:nvSpPr>
              <p:cNvPr id="92" name="ZoneTexte 91">
                <a:extLst>
                  <a:ext uri="{FF2B5EF4-FFF2-40B4-BE49-F238E27FC236}">
                    <a16:creationId xmlns:a16="http://schemas.microsoft.com/office/drawing/2014/main" id="{74EB97B7-9C43-44B1-BDED-F6CF0AE91D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9985" y="1412776"/>
                <a:ext cx="105670" cy="169277"/>
              </a:xfrm>
              <a:prstGeom prst="rect">
                <a:avLst/>
              </a:prstGeom>
              <a:blipFill>
                <a:blip r:embed="rId9"/>
                <a:stretch>
                  <a:fillRect l="-17647" r="-1764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13D22C96-77BE-4F7C-A3C0-1446AD2BA90A}"/>
                  </a:ext>
                </a:extLst>
              </p:cNvPr>
              <p:cNvSpPr txBox="1"/>
              <p:nvPr/>
            </p:nvSpPr>
            <p:spPr>
              <a:xfrm>
                <a:off x="7634317" y="841447"/>
                <a:ext cx="12170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13D22C96-77BE-4F7C-A3C0-1446AD2BA9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4317" y="841447"/>
                <a:ext cx="121700" cy="184666"/>
              </a:xfrm>
              <a:prstGeom prst="rect">
                <a:avLst/>
              </a:prstGeom>
              <a:blipFill>
                <a:blip r:embed="rId10"/>
                <a:stretch>
                  <a:fillRect l="-15000" t="-26667" r="-9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ZoneTexte 62">
                <a:extLst>
                  <a:ext uri="{FF2B5EF4-FFF2-40B4-BE49-F238E27FC236}">
                    <a16:creationId xmlns:a16="http://schemas.microsoft.com/office/drawing/2014/main" id="{9F75192A-F87B-4508-A0DB-C44F5354A9BD}"/>
                  </a:ext>
                </a:extLst>
              </p:cNvPr>
              <p:cNvSpPr txBox="1"/>
              <p:nvPr/>
            </p:nvSpPr>
            <p:spPr>
              <a:xfrm>
                <a:off x="6054243" y="193321"/>
                <a:ext cx="12445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3" name="ZoneTexte 62">
                <a:extLst>
                  <a:ext uri="{FF2B5EF4-FFF2-40B4-BE49-F238E27FC236}">
                    <a16:creationId xmlns:a16="http://schemas.microsoft.com/office/drawing/2014/main" id="{9F75192A-F87B-4508-A0DB-C44F5354A9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4243" y="193321"/>
                <a:ext cx="124458" cy="184666"/>
              </a:xfrm>
              <a:prstGeom prst="rect">
                <a:avLst/>
              </a:prstGeom>
              <a:blipFill>
                <a:blip r:embed="rId11"/>
                <a:stretch>
                  <a:fillRect l="-28571" t="-30000" r="-80952" b="-2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e 6">
            <a:extLst>
              <a:ext uri="{FF2B5EF4-FFF2-40B4-BE49-F238E27FC236}">
                <a16:creationId xmlns:a16="http://schemas.microsoft.com/office/drawing/2014/main" id="{563B43E2-2984-428F-9E6F-15951A571E92}"/>
              </a:ext>
            </a:extLst>
          </p:cNvPr>
          <p:cNvGrpSpPr/>
          <p:nvPr/>
        </p:nvGrpSpPr>
        <p:grpSpPr>
          <a:xfrm>
            <a:off x="5575533" y="1844824"/>
            <a:ext cx="2020804" cy="1031550"/>
            <a:chOff x="5575533" y="1844824"/>
            <a:chExt cx="2020804" cy="1031550"/>
          </a:xfrm>
        </p:grpSpPr>
        <p:grpSp>
          <p:nvGrpSpPr>
            <p:cNvPr id="3" name="Groupe 2">
              <a:extLst>
                <a:ext uri="{FF2B5EF4-FFF2-40B4-BE49-F238E27FC236}">
                  <a16:creationId xmlns:a16="http://schemas.microsoft.com/office/drawing/2014/main" id="{DA0FBC35-7595-4517-B987-C960E9009F6A}"/>
                </a:ext>
              </a:extLst>
            </p:cNvPr>
            <p:cNvGrpSpPr/>
            <p:nvPr/>
          </p:nvGrpSpPr>
          <p:grpSpPr>
            <a:xfrm>
              <a:off x="5575533" y="2000079"/>
              <a:ext cx="2020804" cy="700921"/>
              <a:chOff x="5575533" y="2000079"/>
              <a:chExt cx="2020804" cy="700921"/>
            </a:xfrm>
          </p:grpSpPr>
          <p:grpSp>
            <p:nvGrpSpPr>
              <p:cNvPr id="52" name="Groupe 51">
                <a:extLst>
                  <a:ext uri="{FF2B5EF4-FFF2-40B4-BE49-F238E27FC236}">
                    <a16:creationId xmlns:a16="http://schemas.microsoft.com/office/drawing/2014/main" id="{A0CE1736-9153-4455-A50E-9DB9027B7772}"/>
                  </a:ext>
                </a:extLst>
              </p:cNvPr>
              <p:cNvGrpSpPr/>
              <p:nvPr/>
            </p:nvGrpSpPr>
            <p:grpSpPr>
              <a:xfrm>
                <a:off x="5868144" y="2004358"/>
                <a:ext cx="1728193" cy="696642"/>
                <a:chOff x="6012159" y="1268760"/>
                <a:chExt cx="1728193" cy="696642"/>
              </a:xfrm>
            </p:grpSpPr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45CDFEB1-4637-44E5-B918-1ED7E551A50A}"/>
                    </a:ext>
                  </a:extLst>
                </p:cNvPr>
                <p:cNvSpPr/>
                <p:nvPr/>
              </p:nvSpPr>
              <p:spPr>
                <a:xfrm>
                  <a:off x="6012159" y="1268760"/>
                  <a:ext cx="720073" cy="69664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285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69FE3A2C-BCCA-486E-B683-914579D74C3A}"/>
                    </a:ext>
                  </a:extLst>
                </p:cNvPr>
                <p:cNvSpPr/>
                <p:nvPr/>
              </p:nvSpPr>
              <p:spPr>
                <a:xfrm>
                  <a:off x="6196284" y="1268760"/>
                  <a:ext cx="356782" cy="696642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CB26F98D-92A4-483A-ABA7-159E91D6644F}"/>
                    </a:ext>
                  </a:extLst>
                </p:cNvPr>
                <p:cNvSpPr/>
                <p:nvPr/>
              </p:nvSpPr>
              <p:spPr>
                <a:xfrm>
                  <a:off x="6734023" y="1507274"/>
                  <a:ext cx="1006329" cy="182584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285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E396AA67-614D-4E0A-AB38-1D1A9642A6CF}"/>
                    </a:ext>
                  </a:extLst>
                </p:cNvPr>
                <p:cNvSpPr/>
                <p:nvPr/>
              </p:nvSpPr>
              <p:spPr>
                <a:xfrm>
                  <a:off x="6660232" y="1522762"/>
                  <a:ext cx="315912" cy="1512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28575"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/>
                </a:p>
              </p:txBody>
            </p:sp>
          </p:grpSp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DC526E26-98CE-4C0D-B07A-9E35ED49FA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59877" y="2564904"/>
                <a:ext cx="317948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stealth" w="sm" len="lg"/>
                <a:tailEnd type="stealth" w="sm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ZoneTexte 66">
                    <a:extLst>
                      <a:ext uri="{FF2B5EF4-FFF2-40B4-BE49-F238E27FC236}">
                        <a16:creationId xmlns:a16="http://schemas.microsoft.com/office/drawing/2014/main" id="{733FB74C-B6DF-45A4-86E8-D3EFC85A74AE}"/>
                      </a:ext>
                    </a:extLst>
                  </p:cNvPr>
                  <p:cNvSpPr txBox="1"/>
                  <p:nvPr/>
                </p:nvSpPr>
                <p:spPr>
                  <a:xfrm>
                    <a:off x="6050478" y="2339676"/>
                    <a:ext cx="224420" cy="1692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fr-FR" sz="1100" b="0" i="0" smtClean="0">
                              <a:latin typeface="Cambria Math" panose="02040503050406030204" pitchFamily="18" charset="0"/>
                            </a:rPr>
                            <m:t>ϕD</m:t>
                          </m:r>
                        </m:oMath>
                      </m:oMathPara>
                    </a14:m>
                    <a:endParaRPr lang="fr-FR" sz="1100" dirty="0"/>
                  </a:p>
                </p:txBody>
              </p:sp>
            </mc:Choice>
            <mc:Fallback xmlns="">
              <p:sp>
                <p:nvSpPr>
                  <p:cNvPr id="67" name="ZoneTexte 66">
                    <a:extLst>
                      <a:ext uri="{FF2B5EF4-FFF2-40B4-BE49-F238E27FC236}">
                        <a16:creationId xmlns:a16="http://schemas.microsoft.com/office/drawing/2014/main" id="{733FB74C-B6DF-45A4-86E8-D3EFC85A74A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50478" y="2339676"/>
                    <a:ext cx="224420" cy="169277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22222" r="-25000" b="-35714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F69D41E5-54F1-4717-B0AF-77C47F4DDF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29584" y="2000079"/>
                <a:ext cx="0" cy="700921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stealth" w="sm" len="lg"/>
                <a:tailEnd type="stealth" w="sm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ZoneTexte 65">
                    <a:extLst>
                      <a:ext uri="{FF2B5EF4-FFF2-40B4-BE49-F238E27FC236}">
                        <a16:creationId xmlns:a16="http://schemas.microsoft.com/office/drawing/2014/main" id="{48931125-1379-4C21-BD1D-F967E0763847}"/>
                      </a:ext>
                    </a:extLst>
                  </p:cNvPr>
                  <p:cNvSpPr txBox="1"/>
                  <p:nvPr/>
                </p:nvSpPr>
                <p:spPr>
                  <a:xfrm>
                    <a:off x="5575533" y="2301115"/>
                    <a:ext cx="105798" cy="1692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ℓ</m:t>
                          </m:r>
                        </m:oMath>
                      </m:oMathPara>
                    </a14:m>
                    <a:endParaRPr lang="fr-FR" sz="1100" i="1" dirty="0"/>
                  </a:p>
                </p:txBody>
              </p:sp>
            </mc:Choice>
            <mc:Fallback xmlns="">
              <p:sp>
                <p:nvSpPr>
                  <p:cNvPr id="66" name="ZoneTexte 65">
                    <a:extLst>
                      <a:ext uri="{FF2B5EF4-FFF2-40B4-BE49-F238E27FC236}">
                        <a16:creationId xmlns:a16="http://schemas.microsoft.com/office/drawing/2014/main" id="{48931125-1379-4C21-BD1D-F967E076384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75533" y="2301115"/>
                    <a:ext cx="105798" cy="169277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35294" r="-35294" b="-10714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61" name="Connecteur droit 60">
              <a:extLst>
                <a:ext uri="{FF2B5EF4-FFF2-40B4-BE49-F238E27FC236}">
                  <a16:creationId xmlns:a16="http://schemas.microsoft.com/office/drawing/2014/main" id="{8A3B8246-B8C6-46D4-9735-D65ED0FB75E1}"/>
                </a:ext>
              </a:extLst>
            </p:cNvPr>
            <p:cNvCxnSpPr>
              <a:cxnSpLocks/>
            </p:cNvCxnSpPr>
            <p:nvPr/>
          </p:nvCxnSpPr>
          <p:spPr>
            <a:xfrm>
              <a:off x="6232159" y="1844824"/>
              <a:ext cx="0" cy="1031550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e 1">
            <a:extLst>
              <a:ext uri="{FF2B5EF4-FFF2-40B4-BE49-F238E27FC236}">
                <a16:creationId xmlns:a16="http://schemas.microsoft.com/office/drawing/2014/main" id="{164DC0C3-E00E-4DA0-AAF0-3AE810FC0460}"/>
              </a:ext>
            </a:extLst>
          </p:cNvPr>
          <p:cNvGrpSpPr/>
          <p:nvPr/>
        </p:nvGrpSpPr>
        <p:grpSpPr>
          <a:xfrm rot="16200000">
            <a:off x="4670854" y="1115572"/>
            <a:ext cx="1279067" cy="1498942"/>
            <a:chOff x="3367776" y="5098410"/>
            <a:chExt cx="1279067" cy="1498942"/>
          </a:xfrm>
        </p:grpSpPr>
        <p:cxnSp>
          <p:nvCxnSpPr>
            <p:cNvPr id="78" name="Connecteur droit 77">
              <a:extLst>
                <a:ext uri="{FF2B5EF4-FFF2-40B4-BE49-F238E27FC236}">
                  <a16:creationId xmlns:a16="http://schemas.microsoft.com/office/drawing/2014/main" id="{A062931F-3877-4D07-84B6-957D8281D487}"/>
                </a:ext>
              </a:extLst>
            </p:cNvPr>
            <p:cNvCxnSpPr>
              <a:cxnSpLocks/>
              <a:endCxn id="83" idx="3"/>
            </p:cNvCxnSpPr>
            <p:nvPr/>
          </p:nvCxnSpPr>
          <p:spPr>
            <a:xfrm flipV="1">
              <a:off x="3851555" y="5098410"/>
              <a:ext cx="0" cy="1498942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9" name="Groupe 78">
              <a:extLst>
                <a:ext uri="{FF2B5EF4-FFF2-40B4-BE49-F238E27FC236}">
                  <a16:creationId xmlns:a16="http://schemas.microsoft.com/office/drawing/2014/main" id="{D839715E-1A96-43AE-B524-FA8245B92802}"/>
                </a:ext>
              </a:extLst>
            </p:cNvPr>
            <p:cNvGrpSpPr/>
            <p:nvPr/>
          </p:nvGrpSpPr>
          <p:grpSpPr>
            <a:xfrm>
              <a:off x="3854755" y="5805264"/>
              <a:ext cx="792088" cy="792088"/>
              <a:chOff x="1691680" y="1916832"/>
              <a:chExt cx="792088" cy="792088"/>
            </a:xfrm>
          </p:grpSpPr>
          <p:cxnSp>
            <p:nvCxnSpPr>
              <p:cNvPr id="80" name="Connecteur droit 79">
                <a:extLst>
                  <a:ext uri="{FF2B5EF4-FFF2-40B4-BE49-F238E27FC236}">
                    <a16:creationId xmlns:a16="http://schemas.microsoft.com/office/drawing/2014/main" id="{BFC19399-744F-4A75-AEF1-759662A7227A}"/>
                  </a:ext>
                </a:extLst>
              </p:cNvPr>
              <p:cNvCxnSpPr/>
              <p:nvPr/>
            </p:nvCxnSpPr>
            <p:spPr>
              <a:xfrm flipV="1">
                <a:off x="1691680" y="1916832"/>
                <a:ext cx="0" cy="792088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Connecteur droit 80">
                <a:extLst>
                  <a:ext uri="{FF2B5EF4-FFF2-40B4-BE49-F238E27FC236}">
                    <a16:creationId xmlns:a16="http://schemas.microsoft.com/office/drawing/2014/main" id="{32183FFB-7C16-494F-AC9F-DC9C3230F6A5}"/>
                  </a:ext>
                </a:extLst>
              </p:cNvPr>
              <p:cNvCxnSpPr/>
              <p:nvPr/>
            </p:nvCxnSpPr>
            <p:spPr>
              <a:xfrm rot="5400000" flipV="1">
                <a:off x="2087724" y="2312876"/>
                <a:ext cx="0" cy="792088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ZoneTexte 81">
                  <a:extLst>
                    <a:ext uri="{FF2B5EF4-FFF2-40B4-BE49-F238E27FC236}">
                      <a16:creationId xmlns:a16="http://schemas.microsoft.com/office/drawing/2014/main" id="{ADB9C310-9827-43C8-99EA-129C0B5E9A26}"/>
                    </a:ext>
                  </a:extLst>
                </p:cNvPr>
                <p:cNvSpPr txBox="1"/>
                <p:nvPr/>
              </p:nvSpPr>
              <p:spPr>
                <a:xfrm>
                  <a:off x="3535263" y="5640767"/>
                  <a:ext cx="406714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5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5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50" dirty="0"/>
                </a:p>
              </p:txBody>
            </p:sp>
          </mc:Choice>
          <mc:Fallback xmlns="">
            <p:sp>
              <p:nvSpPr>
                <p:cNvPr id="82" name="ZoneTexte 81">
                  <a:extLst>
                    <a:ext uri="{FF2B5EF4-FFF2-40B4-BE49-F238E27FC236}">
                      <a16:creationId xmlns:a16="http://schemas.microsoft.com/office/drawing/2014/main" id="{ADB9C310-9827-43C8-99EA-129C0B5E9A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35263" y="5640767"/>
                  <a:ext cx="406714" cy="253916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3" name="Triangle isocèle 82">
              <a:extLst>
                <a:ext uri="{FF2B5EF4-FFF2-40B4-BE49-F238E27FC236}">
                  <a16:creationId xmlns:a16="http://schemas.microsoft.com/office/drawing/2014/main" id="{0700F230-4966-4146-80A6-6FD84D80122B}"/>
                </a:ext>
              </a:extLst>
            </p:cNvPr>
            <p:cNvSpPr/>
            <p:nvPr/>
          </p:nvSpPr>
          <p:spPr>
            <a:xfrm flipV="1">
              <a:off x="3367776" y="5098410"/>
              <a:ext cx="967558" cy="1498454"/>
            </a:xfrm>
            <a:prstGeom prst="triangle">
              <a:avLst/>
            </a:prstGeom>
            <a:noFill/>
            <a:ln w="1270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85" name="Connecteur droit 84">
              <a:extLst>
                <a:ext uri="{FF2B5EF4-FFF2-40B4-BE49-F238E27FC236}">
                  <a16:creationId xmlns:a16="http://schemas.microsoft.com/office/drawing/2014/main" id="{9A0DE60F-0724-47E8-A3A9-C372F05BE9D7}"/>
                </a:ext>
              </a:extLst>
            </p:cNvPr>
            <p:cNvCxnSpPr>
              <a:cxnSpLocks/>
              <a:stCxn id="83" idx="0"/>
              <a:endCxn id="83" idx="4"/>
            </p:cNvCxnSpPr>
            <p:nvPr/>
          </p:nvCxnSpPr>
          <p:spPr>
            <a:xfrm flipV="1">
              <a:off x="3851555" y="5098410"/>
              <a:ext cx="483779" cy="1498454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ZoneTexte 85">
                  <a:extLst>
                    <a:ext uri="{FF2B5EF4-FFF2-40B4-BE49-F238E27FC236}">
                      <a16:creationId xmlns:a16="http://schemas.microsoft.com/office/drawing/2014/main" id="{D2C3D33E-B60E-4F3A-860B-7B6AB1399CD8}"/>
                    </a:ext>
                  </a:extLst>
                </p:cNvPr>
                <p:cNvSpPr txBox="1"/>
                <p:nvPr/>
              </p:nvSpPr>
              <p:spPr>
                <a:xfrm>
                  <a:off x="4238492" y="5167802"/>
                  <a:ext cx="396775" cy="27360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5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50" dirty="0"/>
                </a:p>
              </p:txBody>
            </p:sp>
          </mc:Choice>
          <mc:Fallback xmlns="">
            <p:sp>
              <p:nvSpPr>
                <p:cNvPr id="86" name="ZoneTexte 85">
                  <a:extLst>
                    <a:ext uri="{FF2B5EF4-FFF2-40B4-BE49-F238E27FC236}">
                      <a16:creationId xmlns:a16="http://schemas.microsoft.com/office/drawing/2014/main" id="{D2C3D33E-B60E-4F3A-860B-7B6AB1399C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38492" y="5167802"/>
                  <a:ext cx="396775" cy="273601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9" name="Groupe 68">
            <a:extLst>
              <a:ext uri="{FF2B5EF4-FFF2-40B4-BE49-F238E27FC236}">
                <a16:creationId xmlns:a16="http://schemas.microsoft.com/office/drawing/2014/main" id="{7934B304-D305-4DE7-9832-5771AF853D22}"/>
              </a:ext>
            </a:extLst>
          </p:cNvPr>
          <p:cNvGrpSpPr/>
          <p:nvPr/>
        </p:nvGrpSpPr>
        <p:grpSpPr>
          <a:xfrm rot="5400000">
            <a:off x="6371913" y="1890812"/>
            <a:ext cx="1619871" cy="1554810"/>
            <a:chOff x="3026972" y="5042542"/>
            <a:chExt cx="1619871" cy="1554810"/>
          </a:xfrm>
        </p:grpSpPr>
        <p:cxnSp>
          <p:nvCxnSpPr>
            <p:cNvPr id="70" name="Connecteur droit 69">
              <a:extLst>
                <a:ext uri="{FF2B5EF4-FFF2-40B4-BE49-F238E27FC236}">
                  <a16:creationId xmlns:a16="http://schemas.microsoft.com/office/drawing/2014/main" id="{04C1F2D2-17BF-4DB6-A0BA-C2E7EC4BC41B}"/>
                </a:ext>
              </a:extLst>
            </p:cNvPr>
            <p:cNvCxnSpPr>
              <a:cxnSpLocks/>
              <a:endCxn id="73" idx="3"/>
            </p:cNvCxnSpPr>
            <p:nvPr/>
          </p:nvCxnSpPr>
          <p:spPr>
            <a:xfrm flipV="1">
              <a:off x="3851555" y="5098410"/>
              <a:ext cx="0" cy="1498942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1" name="Groupe 70">
              <a:extLst>
                <a:ext uri="{FF2B5EF4-FFF2-40B4-BE49-F238E27FC236}">
                  <a16:creationId xmlns:a16="http://schemas.microsoft.com/office/drawing/2014/main" id="{C5FD1156-2B31-44C3-A031-7F4A0247A5CA}"/>
                </a:ext>
              </a:extLst>
            </p:cNvPr>
            <p:cNvGrpSpPr/>
            <p:nvPr/>
          </p:nvGrpSpPr>
          <p:grpSpPr>
            <a:xfrm>
              <a:off x="3854755" y="5805264"/>
              <a:ext cx="792088" cy="792088"/>
              <a:chOff x="1691680" y="1916832"/>
              <a:chExt cx="792088" cy="792088"/>
            </a:xfrm>
          </p:grpSpPr>
          <p:cxnSp>
            <p:nvCxnSpPr>
              <p:cNvPr id="77" name="Connecteur droit 76">
                <a:extLst>
                  <a:ext uri="{FF2B5EF4-FFF2-40B4-BE49-F238E27FC236}">
                    <a16:creationId xmlns:a16="http://schemas.microsoft.com/office/drawing/2014/main" id="{7C40663C-2EBE-43F6-BEA7-72A5434770EF}"/>
                  </a:ext>
                </a:extLst>
              </p:cNvPr>
              <p:cNvCxnSpPr/>
              <p:nvPr/>
            </p:nvCxnSpPr>
            <p:spPr>
              <a:xfrm flipV="1">
                <a:off x="1691680" y="1916832"/>
                <a:ext cx="0" cy="792088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Connecteur droit 87">
                <a:extLst>
                  <a:ext uri="{FF2B5EF4-FFF2-40B4-BE49-F238E27FC236}">
                    <a16:creationId xmlns:a16="http://schemas.microsoft.com/office/drawing/2014/main" id="{2987E949-2547-4EB8-880D-435C97E336BD}"/>
                  </a:ext>
                </a:extLst>
              </p:cNvPr>
              <p:cNvCxnSpPr/>
              <p:nvPr/>
            </p:nvCxnSpPr>
            <p:spPr>
              <a:xfrm rot="5400000" flipV="1">
                <a:off x="2087724" y="2312876"/>
                <a:ext cx="0" cy="792088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ZoneTexte 71">
                  <a:extLst>
                    <a:ext uri="{FF2B5EF4-FFF2-40B4-BE49-F238E27FC236}">
                      <a16:creationId xmlns:a16="http://schemas.microsoft.com/office/drawing/2014/main" id="{7A43A69E-5CFB-4624-9101-E735430FA5AB}"/>
                    </a:ext>
                  </a:extLst>
                </p:cNvPr>
                <p:cNvSpPr txBox="1"/>
                <p:nvPr/>
              </p:nvSpPr>
              <p:spPr>
                <a:xfrm>
                  <a:off x="3535263" y="5640767"/>
                  <a:ext cx="406714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5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5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50" dirty="0"/>
                </a:p>
              </p:txBody>
            </p:sp>
          </mc:Choice>
          <mc:Fallback xmlns="">
            <p:sp>
              <p:nvSpPr>
                <p:cNvPr id="72" name="ZoneTexte 71">
                  <a:extLst>
                    <a:ext uri="{FF2B5EF4-FFF2-40B4-BE49-F238E27FC236}">
                      <a16:creationId xmlns:a16="http://schemas.microsoft.com/office/drawing/2014/main" id="{7A43A69E-5CFB-4624-9101-E735430FA5A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35263" y="5640767"/>
                  <a:ext cx="406714" cy="253916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3" name="Triangle isocèle 72">
              <a:extLst>
                <a:ext uri="{FF2B5EF4-FFF2-40B4-BE49-F238E27FC236}">
                  <a16:creationId xmlns:a16="http://schemas.microsoft.com/office/drawing/2014/main" id="{1DC0B252-17EA-45BB-B69B-2FF68DB7ED94}"/>
                </a:ext>
              </a:extLst>
            </p:cNvPr>
            <p:cNvSpPr/>
            <p:nvPr/>
          </p:nvSpPr>
          <p:spPr>
            <a:xfrm flipV="1">
              <a:off x="3367776" y="5098410"/>
              <a:ext cx="967558" cy="1498454"/>
            </a:xfrm>
            <a:prstGeom prst="triangle">
              <a:avLst/>
            </a:prstGeom>
            <a:noFill/>
            <a:ln w="1270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5" name="Connecteur droit 74">
              <a:extLst>
                <a:ext uri="{FF2B5EF4-FFF2-40B4-BE49-F238E27FC236}">
                  <a16:creationId xmlns:a16="http://schemas.microsoft.com/office/drawing/2014/main" id="{19A9C0E1-55A4-4712-B065-89489393FFF3}"/>
                </a:ext>
              </a:extLst>
            </p:cNvPr>
            <p:cNvCxnSpPr>
              <a:cxnSpLocks/>
              <a:stCxn id="73" idx="0"/>
              <a:endCxn id="73" idx="2"/>
            </p:cNvCxnSpPr>
            <p:nvPr/>
          </p:nvCxnSpPr>
          <p:spPr>
            <a:xfrm rot="16200000" flipV="1">
              <a:off x="2860439" y="5605748"/>
              <a:ext cx="1498454" cy="483779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ZoneTexte 75">
                  <a:extLst>
                    <a:ext uri="{FF2B5EF4-FFF2-40B4-BE49-F238E27FC236}">
                      <a16:creationId xmlns:a16="http://schemas.microsoft.com/office/drawing/2014/main" id="{ED7F415D-11C3-4D08-BAE3-067664405E88}"/>
                    </a:ext>
                  </a:extLst>
                </p:cNvPr>
                <p:cNvSpPr txBox="1"/>
                <p:nvPr/>
              </p:nvSpPr>
              <p:spPr>
                <a:xfrm>
                  <a:off x="3026972" y="5042542"/>
                  <a:ext cx="396775" cy="27360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5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50" dirty="0"/>
                </a:p>
              </p:txBody>
            </p:sp>
          </mc:Choice>
          <mc:Fallback xmlns="">
            <p:sp>
              <p:nvSpPr>
                <p:cNvPr id="76" name="ZoneTexte 75">
                  <a:extLst>
                    <a:ext uri="{FF2B5EF4-FFF2-40B4-BE49-F238E27FC236}">
                      <a16:creationId xmlns:a16="http://schemas.microsoft.com/office/drawing/2014/main" id="{ED7F415D-11C3-4D08-BAE3-067664405E8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26972" y="5042542"/>
                  <a:ext cx="396775" cy="273601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0" name="Flèche : droite 89">
            <a:extLst>
              <a:ext uri="{FF2B5EF4-FFF2-40B4-BE49-F238E27FC236}">
                <a16:creationId xmlns:a16="http://schemas.microsoft.com/office/drawing/2014/main" id="{B6C60586-2F2A-4B05-AFAC-E7FDEABEFB04}"/>
              </a:ext>
            </a:extLst>
          </p:cNvPr>
          <p:cNvSpPr/>
          <p:nvPr/>
        </p:nvSpPr>
        <p:spPr>
          <a:xfrm rot="5400000">
            <a:off x="7357149" y="2006783"/>
            <a:ext cx="312915" cy="128897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ln w="127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93" name="Connecteur droit 92">
            <a:extLst>
              <a:ext uri="{FF2B5EF4-FFF2-40B4-BE49-F238E27FC236}">
                <a16:creationId xmlns:a16="http://schemas.microsoft.com/office/drawing/2014/main" id="{79AA8B06-F1C8-4462-8896-C86B3BB4765E}"/>
              </a:ext>
            </a:extLst>
          </p:cNvPr>
          <p:cNvCxnSpPr>
            <a:cxnSpLocks/>
          </p:cNvCxnSpPr>
          <p:nvPr/>
        </p:nvCxnSpPr>
        <p:spPr>
          <a:xfrm>
            <a:off x="7509658" y="1793597"/>
            <a:ext cx="0" cy="627291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ZoneTexte 90">
                <a:extLst>
                  <a:ext uri="{FF2B5EF4-FFF2-40B4-BE49-F238E27FC236}">
                    <a16:creationId xmlns:a16="http://schemas.microsoft.com/office/drawing/2014/main" id="{20B3B23E-3072-4944-92C4-451E83E8FB6A}"/>
                  </a:ext>
                </a:extLst>
              </p:cNvPr>
              <p:cNvSpPr txBox="1"/>
              <p:nvPr/>
            </p:nvSpPr>
            <p:spPr>
              <a:xfrm>
                <a:off x="7299472" y="1880833"/>
                <a:ext cx="135871" cy="20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1" name="ZoneTexte 90">
                <a:extLst>
                  <a:ext uri="{FF2B5EF4-FFF2-40B4-BE49-F238E27FC236}">
                    <a16:creationId xmlns:a16="http://schemas.microsoft.com/office/drawing/2014/main" id="{20B3B23E-3072-4944-92C4-451E83E8FB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9472" y="1880833"/>
                <a:ext cx="135871" cy="207108"/>
              </a:xfrm>
              <a:prstGeom prst="rect">
                <a:avLst/>
              </a:prstGeom>
              <a:blipFill>
                <a:blip r:embed="rId18"/>
                <a:stretch>
                  <a:fillRect l="-26087" t="-29412" r="-82609" b="-588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ZoneTexte 93">
                <a:extLst>
                  <a:ext uri="{FF2B5EF4-FFF2-40B4-BE49-F238E27FC236}">
                    <a16:creationId xmlns:a16="http://schemas.microsoft.com/office/drawing/2014/main" id="{12E393DA-61D9-4B59-ADA8-6D4A2A37DA86}"/>
                  </a:ext>
                </a:extLst>
              </p:cNvPr>
              <p:cNvSpPr txBox="1"/>
              <p:nvPr/>
            </p:nvSpPr>
            <p:spPr>
              <a:xfrm>
                <a:off x="6056604" y="1785287"/>
                <a:ext cx="9784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4" name="ZoneTexte 93">
                <a:extLst>
                  <a:ext uri="{FF2B5EF4-FFF2-40B4-BE49-F238E27FC236}">
                    <a16:creationId xmlns:a16="http://schemas.microsoft.com/office/drawing/2014/main" id="{12E393DA-61D9-4B59-ADA8-6D4A2A37DA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6604" y="1785287"/>
                <a:ext cx="97847" cy="184666"/>
              </a:xfrm>
              <a:prstGeom prst="rect">
                <a:avLst/>
              </a:prstGeom>
              <a:blipFill>
                <a:blip r:embed="rId19"/>
                <a:stretch>
                  <a:fillRect l="-37500" r="-3125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ZoneTexte 94">
                <a:extLst>
                  <a:ext uri="{FF2B5EF4-FFF2-40B4-BE49-F238E27FC236}">
                    <a16:creationId xmlns:a16="http://schemas.microsoft.com/office/drawing/2014/main" id="{974D50E8-EE48-46E9-9BF8-85129AE12175}"/>
                  </a:ext>
                </a:extLst>
              </p:cNvPr>
              <p:cNvSpPr txBox="1"/>
              <p:nvPr/>
            </p:nvSpPr>
            <p:spPr>
              <a:xfrm>
                <a:off x="6424251" y="2729140"/>
                <a:ext cx="9759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𝐽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5" name="ZoneTexte 94">
                <a:extLst>
                  <a:ext uri="{FF2B5EF4-FFF2-40B4-BE49-F238E27FC236}">
                    <a16:creationId xmlns:a16="http://schemas.microsoft.com/office/drawing/2014/main" id="{974D50E8-EE48-46E9-9BF8-85129AE121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4251" y="2729140"/>
                <a:ext cx="97591" cy="184666"/>
              </a:xfrm>
              <a:prstGeom prst="rect">
                <a:avLst/>
              </a:prstGeom>
              <a:blipFill>
                <a:blip r:embed="rId20"/>
                <a:stretch>
                  <a:fillRect l="-50000" r="-50000" b="-2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re 3">
            <a:extLst>
              <a:ext uri="{FF2B5EF4-FFF2-40B4-BE49-F238E27FC236}">
                <a16:creationId xmlns:a16="http://schemas.microsoft.com/office/drawing/2014/main" id="{CFA4525B-EB1E-4A79-A06B-C6F3B9F5C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CFF66A2A-4D9F-46D0-A010-835AD981C16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56708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necteur droit 5"/>
          <p:cNvCxnSpPr/>
          <p:nvPr/>
        </p:nvCxnSpPr>
        <p:spPr>
          <a:xfrm>
            <a:off x="3131840" y="1988840"/>
            <a:ext cx="1440160" cy="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rc 6"/>
          <p:cNvSpPr/>
          <p:nvPr/>
        </p:nvSpPr>
        <p:spPr>
          <a:xfrm>
            <a:off x="2987824" y="248673"/>
            <a:ext cx="1728192" cy="1728192"/>
          </a:xfrm>
          <a:prstGeom prst="arc">
            <a:avLst>
              <a:gd name="adj1" fmla="val 1306542"/>
              <a:gd name="adj2" fmla="val 9695546"/>
            </a:avLst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orme libre 7"/>
          <p:cNvSpPr/>
          <p:nvPr/>
        </p:nvSpPr>
        <p:spPr>
          <a:xfrm>
            <a:off x="3141551" y="2000816"/>
            <a:ext cx="1421395" cy="193812"/>
          </a:xfrm>
          <a:custGeom>
            <a:avLst/>
            <a:gdLst>
              <a:gd name="connsiteX0" fmla="*/ 0 w 1435502"/>
              <a:gd name="connsiteY0" fmla="*/ 0 h 213325"/>
              <a:gd name="connsiteX1" fmla="*/ 289711 w 1435502"/>
              <a:gd name="connsiteY1" fmla="*/ 190123 h 213325"/>
              <a:gd name="connsiteX2" fmla="*/ 1276539 w 1435502"/>
              <a:gd name="connsiteY2" fmla="*/ 190123 h 213325"/>
              <a:gd name="connsiteX3" fmla="*/ 1421395 w 1435502"/>
              <a:gd name="connsiteY3" fmla="*/ 9053 h 213325"/>
              <a:gd name="connsiteX0" fmla="*/ 0 w 1421395"/>
              <a:gd name="connsiteY0" fmla="*/ 0 h 190134"/>
              <a:gd name="connsiteX1" fmla="*/ 289711 w 1421395"/>
              <a:gd name="connsiteY1" fmla="*/ 190123 h 190134"/>
              <a:gd name="connsiteX2" fmla="*/ 1421395 w 1421395"/>
              <a:gd name="connsiteY2" fmla="*/ 9053 h 190134"/>
              <a:gd name="connsiteX0" fmla="*/ 0 w 1421395"/>
              <a:gd name="connsiteY0" fmla="*/ 0 h 9053"/>
              <a:gd name="connsiteX1" fmla="*/ 1421395 w 1421395"/>
              <a:gd name="connsiteY1" fmla="*/ 9053 h 9053"/>
              <a:gd name="connsiteX0" fmla="*/ 0 w 10000"/>
              <a:gd name="connsiteY0" fmla="*/ 0 h 221139"/>
              <a:gd name="connsiteX1" fmla="*/ 10000 w 10000"/>
              <a:gd name="connsiteY1" fmla="*/ 10000 h 221139"/>
              <a:gd name="connsiteX0" fmla="*/ 0 w 10000"/>
              <a:gd name="connsiteY0" fmla="*/ 0 h 339383"/>
              <a:gd name="connsiteX1" fmla="*/ 10000 w 10000"/>
              <a:gd name="connsiteY1" fmla="*/ 10000 h 339383"/>
              <a:gd name="connsiteX0" fmla="*/ 0 w 10000"/>
              <a:gd name="connsiteY0" fmla="*/ 0 h 282505"/>
              <a:gd name="connsiteX1" fmla="*/ 10000 w 10000"/>
              <a:gd name="connsiteY1" fmla="*/ 10000 h 282505"/>
              <a:gd name="connsiteX0" fmla="*/ 0 w 10000"/>
              <a:gd name="connsiteY0" fmla="*/ 0 h 295242"/>
              <a:gd name="connsiteX1" fmla="*/ 10000 w 10000"/>
              <a:gd name="connsiteY1" fmla="*/ 10000 h 295242"/>
              <a:gd name="connsiteX0" fmla="*/ 0 w 10000"/>
              <a:gd name="connsiteY0" fmla="*/ 0 h 376767"/>
              <a:gd name="connsiteX1" fmla="*/ 4968 w 10000"/>
              <a:gd name="connsiteY1" fmla="*/ 290015 h 376767"/>
              <a:gd name="connsiteX2" fmla="*/ 10000 w 10000"/>
              <a:gd name="connsiteY2" fmla="*/ 10000 h 376767"/>
              <a:gd name="connsiteX0" fmla="*/ 0 w 10000"/>
              <a:gd name="connsiteY0" fmla="*/ 0 h 319857"/>
              <a:gd name="connsiteX1" fmla="*/ 4968 w 10000"/>
              <a:gd name="connsiteY1" fmla="*/ 290015 h 319857"/>
              <a:gd name="connsiteX2" fmla="*/ 10000 w 10000"/>
              <a:gd name="connsiteY2" fmla="*/ 10000 h 319857"/>
              <a:gd name="connsiteX0" fmla="*/ 0 w 10000"/>
              <a:gd name="connsiteY0" fmla="*/ 0 h 290056"/>
              <a:gd name="connsiteX1" fmla="*/ 4968 w 10000"/>
              <a:gd name="connsiteY1" fmla="*/ 290015 h 290056"/>
              <a:gd name="connsiteX2" fmla="*/ 10000 w 10000"/>
              <a:gd name="connsiteY2" fmla="*/ 10000 h 290056"/>
              <a:gd name="connsiteX0" fmla="*/ 0 w 10000"/>
              <a:gd name="connsiteY0" fmla="*/ 0 h 164894"/>
              <a:gd name="connsiteX1" fmla="*/ 5159 w 10000"/>
              <a:gd name="connsiteY1" fmla="*/ 150007 h 164894"/>
              <a:gd name="connsiteX2" fmla="*/ 10000 w 10000"/>
              <a:gd name="connsiteY2" fmla="*/ 10000 h 164894"/>
              <a:gd name="connsiteX0" fmla="*/ 0 w 10000"/>
              <a:gd name="connsiteY0" fmla="*/ 0 h 183850"/>
              <a:gd name="connsiteX1" fmla="*/ 5159 w 10000"/>
              <a:gd name="connsiteY1" fmla="*/ 150007 h 183850"/>
              <a:gd name="connsiteX2" fmla="*/ 10000 w 10000"/>
              <a:gd name="connsiteY2" fmla="*/ 10000 h 183850"/>
              <a:gd name="connsiteX0" fmla="*/ 0 w 10000"/>
              <a:gd name="connsiteY0" fmla="*/ 0 h 214086"/>
              <a:gd name="connsiteX1" fmla="*/ 5159 w 10000"/>
              <a:gd name="connsiteY1" fmla="*/ 150007 h 214086"/>
              <a:gd name="connsiteX2" fmla="*/ 10000 w 10000"/>
              <a:gd name="connsiteY2" fmla="*/ 10000 h 214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00" h="214086">
                <a:moveTo>
                  <a:pt x="0" y="0"/>
                </a:moveTo>
                <a:cubicBezTo>
                  <a:pt x="0" y="286683"/>
                  <a:pt x="3057" y="153340"/>
                  <a:pt x="5159" y="150007"/>
                </a:cubicBezTo>
                <a:cubicBezTo>
                  <a:pt x="7261" y="146674"/>
                  <a:pt x="10043" y="366688"/>
                  <a:pt x="10000" y="10000"/>
                </a:cubicBezTo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accent5">
                    <a:lumMod val="50000"/>
                  </a:schemeClr>
                </a:solidFill>
              </a:ln>
            </a:endParaRPr>
          </a:p>
        </p:txBody>
      </p:sp>
      <p:sp>
        <p:nvSpPr>
          <p:cNvPr id="9" name="Ellipse 8"/>
          <p:cNvSpPr/>
          <p:nvPr/>
        </p:nvSpPr>
        <p:spPr>
          <a:xfrm>
            <a:off x="4716016" y="836712"/>
            <a:ext cx="432048" cy="43204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accent6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10" name="Ellipse 9"/>
          <p:cNvSpPr/>
          <p:nvPr/>
        </p:nvSpPr>
        <p:spPr>
          <a:xfrm>
            <a:off x="3199721" y="2206603"/>
            <a:ext cx="432048" cy="4320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2"/>
                </a:solidFill>
              </a:rPr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/>
              <p:cNvSpPr txBox="1"/>
              <p:nvPr/>
            </p:nvSpPr>
            <p:spPr>
              <a:xfrm>
                <a:off x="3704702" y="1564425"/>
                <a:ext cx="1483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1" name="ZoneTexte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4702" y="1564425"/>
                <a:ext cx="148374" cy="276999"/>
              </a:xfrm>
              <a:prstGeom prst="rect">
                <a:avLst/>
              </a:prstGeom>
              <a:blipFill>
                <a:blip r:embed="rId2"/>
                <a:stretch>
                  <a:fillRect l="-41667" r="-2916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e 11"/>
          <p:cNvGrpSpPr/>
          <p:nvPr/>
        </p:nvGrpSpPr>
        <p:grpSpPr>
          <a:xfrm>
            <a:off x="3854755" y="1191798"/>
            <a:ext cx="792088" cy="792088"/>
            <a:chOff x="1691680" y="1916832"/>
            <a:chExt cx="792088" cy="792088"/>
          </a:xfrm>
        </p:grpSpPr>
        <p:cxnSp>
          <p:nvCxnSpPr>
            <p:cNvPr id="13" name="Connecteur droit 12"/>
            <p:cNvCxnSpPr/>
            <p:nvPr/>
          </p:nvCxnSpPr>
          <p:spPr>
            <a:xfrm flipV="1">
              <a:off x="1691680" y="1916832"/>
              <a:ext cx="0" cy="792088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/>
            <p:cNvCxnSpPr/>
            <p:nvPr/>
          </p:nvCxnSpPr>
          <p:spPr>
            <a:xfrm rot="5400000" flipV="1">
              <a:off x="2087724" y="2312876"/>
              <a:ext cx="0" cy="792088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ZoneTexte 24"/>
              <p:cNvSpPr txBox="1"/>
              <p:nvPr/>
            </p:nvSpPr>
            <p:spPr>
              <a:xfrm>
                <a:off x="3851920" y="1005408"/>
                <a:ext cx="406714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5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25" name="ZoneTexte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920" y="1005408"/>
                <a:ext cx="406714" cy="2539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ZoneTexte 26"/>
              <p:cNvSpPr txBox="1"/>
              <p:nvPr/>
            </p:nvSpPr>
            <p:spPr>
              <a:xfrm>
                <a:off x="4646843" y="1856928"/>
                <a:ext cx="380682" cy="2629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27" name="ZoneTexte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6843" y="1856928"/>
                <a:ext cx="380682" cy="2629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e 17"/>
          <p:cNvGrpSpPr/>
          <p:nvPr/>
        </p:nvGrpSpPr>
        <p:grpSpPr>
          <a:xfrm>
            <a:off x="3415745" y="1444772"/>
            <a:ext cx="132100" cy="129004"/>
            <a:chOff x="3275856" y="2276872"/>
            <a:chExt cx="132100" cy="129004"/>
          </a:xfrm>
        </p:grpSpPr>
        <p:sp>
          <p:nvSpPr>
            <p:cNvPr id="15" name="Ellipse 14"/>
            <p:cNvSpPr/>
            <p:nvPr/>
          </p:nvSpPr>
          <p:spPr>
            <a:xfrm>
              <a:off x="3275856" y="2276872"/>
              <a:ext cx="132100" cy="12900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fr-FR" b="1" dirty="0">
                <a:solidFill>
                  <a:schemeClr val="tx2"/>
                </a:solidFill>
              </a:endParaRPr>
            </a:p>
          </p:txBody>
        </p:sp>
        <p:cxnSp>
          <p:nvCxnSpPr>
            <p:cNvPr id="16" name="Connecteur droit 15"/>
            <p:cNvCxnSpPr>
              <a:stCxn id="15" idx="1"/>
              <a:endCxn id="15" idx="5"/>
            </p:cNvCxnSpPr>
            <p:nvPr/>
          </p:nvCxnSpPr>
          <p:spPr>
            <a:xfrm>
              <a:off x="3295202" y="2295764"/>
              <a:ext cx="93408" cy="9122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Connecteur droit 16"/>
            <p:cNvCxnSpPr>
              <a:stCxn id="15" idx="7"/>
              <a:endCxn id="15" idx="3"/>
            </p:cNvCxnSpPr>
            <p:nvPr/>
          </p:nvCxnSpPr>
          <p:spPr>
            <a:xfrm flipH="1">
              <a:off x="3295202" y="2295764"/>
              <a:ext cx="93408" cy="9122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ZoneTexte 20"/>
              <p:cNvSpPr txBox="1"/>
              <p:nvPr/>
            </p:nvSpPr>
            <p:spPr>
              <a:xfrm>
                <a:off x="3203848" y="1309718"/>
                <a:ext cx="283154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05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21" name="ZoneTexte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3848" y="1309718"/>
                <a:ext cx="283154" cy="253916"/>
              </a:xfrm>
              <a:prstGeom prst="rect">
                <a:avLst/>
              </a:prstGeom>
              <a:blipFill>
                <a:blip r:embed="rId5"/>
                <a:stretch>
                  <a:fillRect t="-2381" r="-217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Arc 1">
            <a:extLst>
              <a:ext uri="{FF2B5EF4-FFF2-40B4-BE49-F238E27FC236}">
                <a16:creationId xmlns:a16="http://schemas.microsoft.com/office/drawing/2014/main" id="{3C7BF1C2-0CED-4AC2-B357-EA4E6E048592}"/>
              </a:ext>
            </a:extLst>
          </p:cNvPr>
          <p:cNvSpPr/>
          <p:nvPr/>
        </p:nvSpPr>
        <p:spPr>
          <a:xfrm>
            <a:off x="3667264" y="1844824"/>
            <a:ext cx="370088" cy="370088"/>
          </a:xfrm>
          <a:prstGeom prst="arc">
            <a:avLst>
              <a:gd name="adj1" fmla="val 9425822"/>
              <a:gd name="adj2" fmla="val 3488972"/>
            </a:avLst>
          </a:prstGeom>
          <a:ln w="28575">
            <a:solidFill>
              <a:srgbClr val="FF0000"/>
            </a:solidFill>
            <a:headEnd type="stealth" w="sm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8FE787D9-09D6-4EDE-9CB5-3C6B312283CB}"/>
                  </a:ext>
                </a:extLst>
              </p:cNvPr>
              <p:cNvSpPr txBox="1"/>
              <p:nvPr/>
            </p:nvSpPr>
            <p:spPr>
              <a:xfrm>
                <a:off x="3019246" y="754172"/>
                <a:ext cx="652358" cy="2846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050" b="1" i="0" smtClean="0">
                              <a:latin typeface="Cambria Math" panose="02040503050406030204" pitchFamily="18" charset="0"/>
                            </a:rPr>
                            <m:t>𝛀</m:t>
                          </m:r>
                          <m:d>
                            <m:dPr>
                              <m:ctrlPr>
                                <a:rPr lang="fr-FR" sz="105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105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m:rPr>
                                  <m:lit/>
                                </m:rPr>
                                <a:rPr lang="fr-FR" sz="1050" b="1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fr-FR" sz="105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</m:e>
                      </m:acc>
                    </m:oMath>
                  </m:oMathPara>
                </a14:m>
                <a:endParaRPr lang="fr-FR" sz="1050" b="1" dirty="0"/>
              </a:p>
            </p:txBody>
          </p:sp>
        </mc:Choice>
        <mc:Fallback xmlns="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8FE787D9-09D6-4EDE-9CB5-3C6B312283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9246" y="754172"/>
                <a:ext cx="652358" cy="284630"/>
              </a:xfrm>
              <a:prstGeom prst="rect">
                <a:avLst/>
              </a:prstGeom>
              <a:blipFill>
                <a:blip r:embed="rId6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Arc 19">
            <a:extLst>
              <a:ext uri="{FF2B5EF4-FFF2-40B4-BE49-F238E27FC236}">
                <a16:creationId xmlns:a16="http://schemas.microsoft.com/office/drawing/2014/main" id="{C7A57598-1782-4CF4-A460-0EA96C0A9D56}"/>
              </a:ext>
            </a:extLst>
          </p:cNvPr>
          <p:cNvSpPr/>
          <p:nvPr/>
        </p:nvSpPr>
        <p:spPr>
          <a:xfrm>
            <a:off x="3056997" y="263930"/>
            <a:ext cx="1589846" cy="1589846"/>
          </a:xfrm>
          <a:prstGeom prst="arc">
            <a:avLst>
              <a:gd name="adj1" fmla="val 8329463"/>
              <a:gd name="adj2" fmla="val 11367161"/>
            </a:avLst>
          </a:prstGeom>
          <a:ln w="28575">
            <a:solidFill>
              <a:srgbClr val="00B050"/>
            </a:solidFill>
            <a:headEnd type="none" w="sm" len="lg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8D979CD7-236F-418D-80CC-1B2733F6158C}"/>
                  </a:ext>
                </a:extLst>
              </p:cNvPr>
              <p:cNvSpPr txBox="1"/>
              <p:nvPr/>
            </p:nvSpPr>
            <p:spPr>
              <a:xfrm>
                <a:off x="3870823" y="1631974"/>
                <a:ext cx="562975" cy="29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latin typeface="Cambria Math" panose="02040503050406030204" pitchFamily="18" charset="0"/>
                                </a:rPr>
                                <m:t>𝑴</m:t>
                              </m:r>
                            </m:e>
                            <m:sub>
                              <m:r>
                                <a:rPr lang="fr-FR" sz="1200" b="1" i="1" smtClean="0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  <m:r>
                                <a:rPr lang="fr-FR" sz="1200" b="1" i="1" smtClean="0">
                                  <a:latin typeface="Cambria Math" panose="02040503050406030204" pitchFamily="18" charset="0"/>
                                </a:rPr>
                                <m:t>𝟏𝟐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8D979CD7-236F-418D-80CC-1B2733F615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0823" y="1631974"/>
                <a:ext cx="562975" cy="29944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5" name="Connecteur droit 84">
            <a:extLst>
              <a:ext uri="{FF2B5EF4-FFF2-40B4-BE49-F238E27FC236}">
                <a16:creationId xmlns:a16="http://schemas.microsoft.com/office/drawing/2014/main" id="{0C95C0FC-A9D3-4068-9533-8A4D33BAD34A}"/>
              </a:ext>
            </a:extLst>
          </p:cNvPr>
          <p:cNvCxnSpPr/>
          <p:nvPr/>
        </p:nvCxnSpPr>
        <p:spPr>
          <a:xfrm>
            <a:off x="6002449" y="2000815"/>
            <a:ext cx="1440160" cy="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Arc 85">
            <a:extLst>
              <a:ext uri="{FF2B5EF4-FFF2-40B4-BE49-F238E27FC236}">
                <a16:creationId xmlns:a16="http://schemas.microsoft.com/office/drawing/2014/main" id="{D1EDCCAC-306C-4480-831D-F9FD8C8AE2D0}"/>
              </a:ext>
            </a:extLst>
          </p:cNvPr>
          <p:cNvSpPr/>
          <p:nvPr/>
        </p:nvSpPr>
        <p:spPr>
          <a:xfrm>
            <a:off x="5858433" y="260648"/>
            <a:ext cx="1728192" cy="1728192"/>
          </a:xfrm>
          <a:prstGeom prst="arc">
            <a:avLst>
              <a:gd name="adj1" fmla="val 1306542"/>
              <a:gd name="adj2" fmla="val 9695546"/>
            </a:avLst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Forme libre 7">
            <a:extLst>
              <a:ext uri="{FF2B5EF4-FFF2-40B4-BE49-F238E27FC236}">
                <a16:creationId xmlns:a16="http://schemas.microsoft.com/office/drawing/2014/main" id="{B532E05E-7DF6-44EA-A6EF-723CA8C48008}"/>
              </a:ext>
            </a:extLst>
          </p:cNvPr>
          <p:cNvSpPr/>
          <p:nvPr/>
        </p:nvSpPr>
        <p:spPr>
          <a:xfrm>
            <a:off x="6012160" y="2012791"/>
            <a:ext cx="1421395" cy="193812"/>
          </a:xfrm>
          <a:custGeom>
            <a:avLst/>
            <a:gdLst>
              <a:gd name="connsiteX0" fmla="*/ 0 w 1435502"/>
              <a:gd name="connsiteY0" fmla="*/ 0 h 213325"/>
              <a:gd name="connsiteX1" fmla="*/ 289711 w 1435502"/>
              <a:gd name="connsiteY1" fmla="*/ 190123 h 213325"/>
              <a:gd name="connsiteX2" fmla="*/ 1276539 w 1435502"/>
              <a:gd name="connsiteY2" fmla="*/ 190123 h 213325"/>
              <a:gd name="connsiteX3" fmla="*/ 1421395 w 1435502"/>
              <a:gd name="connsiteY3" fmla="*/ 9053 h 213325"/>
              <a:gd name="connsiteX0" fmla="*/ 0 w 1421395"/>
              <a:gd name="connsiteY0" fmla="*/ 0 h 190134"/>
              <a:gd name="connsiteX1" fmla="*/ 289711 w 1421395"/>
              <a:gd name="connsiteY1" fmla="*/ 190123 h 190134"/>
              <a:gd name="connsiteX2" fmla="*/ 1421395 w 1421395"/>
              <a:gd name="connsiteY2" fmla="*/ 9053 h 190134"/>
              <a:gd name="connsiteX0" fmla="*/ 0 w 1421395"/>
              <a:gd name="connsiteY0" fmla="*/ 0 h 9053"/>
              <a:gd name="connsiteX1" fmla="*/ 1421395 w 1421395"/>
              <a:gd name="connsiteY1" fmla="*/ 9053 h 9053"/>
              <a:gd name="connsiteX0" fmla="*/ 0 w 10000"/>
              <a:gd name="connsiteY0" fmla="*/ 0 h 221139"/>
              <a:gd name="connsiteX1" fmla="*/ 10000 w 10000"/>
              <a:gd name="connsiteY1" fmla="*/ 10000 h 221139"/>
              <a:gd name="connsiteX0" fmla="*/ 0 w 10000"/>
              <a:gd name="connsiteY0" fmla="*/ 0 h 339383"/>
              <a:gd name="connsiteX1" fmla="*/ 10000 w 10000"/>
              <a:gd name="connsiteY1" fmla="*/ 10000 h 339383"/>
              <a:gd name="connsiteX0" fmla="*/ 0 w 10000"/>
              <a:gd name="connsiteY0" fmla="*/ 0 h 282505"/>
              <a:gd name="connsiteX1" fmla="*/ 10000 w 10000"/>
              <a:gd name="connsiteY1" fmla="*/ 10000 h 282505"/>
              <a:gd name="connsiteX0" fmla="*/ 0 w 10000"/>
              <a:gd name="connsiteY0" fmla="*/ 0 h 295242"/>
              <a:gd name="connsiteX1" fmla="*/ 10000 w 10000"/>
              <a:gd name="connsiteY1" fmla="*/ 10000 h 295242"/>
              <a:gd name="connsiteX0" fmla="*/ 0 w 10000"/>
              <a:gd name="connsiteY0" fmla="*/ 0 h 376767"/>
              <a:gd name="connsiteX1" fmla="*/ 4968 w 10000"/>
              <a:gd name="connsiteY1" fmla="*/ 290015 h 376767"/>
              <a:gd name="connsiteX2" fmla="*/ 10000 w 10000"/>
              <a:gd name="connsiteY2" fmla="*/ 10000 h 376767"/>
              <a:gd name="connsiteX0" fmla="*/ 0 w 10000"/>
              <a:gd name="connsiteY0" fmla="*/ 0 h 319857"/>
              <a:gd name="connsiteX1" fmla="*/ 4968 w 10000"/>
              <a:gd name="connsiteY1" fmla="*/ 290015 h 319857"/>
              <a:gd name="connsiteX2" fmla="*/ 10000 w 10000"/>
              <a:gd name="connsiteY2" fmla="*/ 10000 h 319857"/>
              <a:gd name="connsiteX0" fmla="*/ 0 w 10000"/>
              <a:gd name="connsiteY0" fmla="*/ 0 h 290056"/>
              <a:gd name="connsiteX1" fmla="*/ 4968 w 10000"/>
              <a:gd name="connsiteY1" fmla="*/ 290015 h 290056"/>
              <a:gd name="connsiteX2" fmla="*/ 10000 w 10000"/>
              <a:gd name="connsiteY2" fmla="*/ 10000 h 290056"/>
              <a:gd name="connsiteX0" fmla="*/ 0 w 10000"/>
              <a:gd name="connsiteY0" fmla="*/ 0 h 164894"/>
              <a:gd name="connsiteX1" fmla="*/ 5159 w 10000"/>
              <a:gd name="connsiteY1" fmla="*/ 150007 h 164894"/>
              <a:gd name="connsiteX2" fmla="*/ 10000 w 10000"/>
              <a:gd name="connsiteY2" fmla="*/ 10000 h 164894"/>
              <a:gd name="connsiteX0" fmla="*/ 0 w 10000"/>
              <a:gd name="connsiteY0" fmla="*/ 0 h 183850"/>
              <a:gd name="connsiteX1" fmla="*/ 5159 w 10000"/>
              <a:gd name="connsiteY1" fmla="*/ 150007 h 183850"/>
              <a:gd name="connsiteX2" fmla="*/ 10000 w 10000"/>
              <a:gd name="connsiteY2" fmla="*/ 10000 h 183850"/>
              <a:gd name="connsiteX0" fmla="*/ 0 w 10000"/>
              <a:gd name="connsiteY0" fmla="*/ 0 h 214086"/>
              <a:gd name="connsiteX1" fmla="*/ 5159 w 10000"/>
              <a:gd name="connsiteY1" fmla="*/ 150007 h 214086"/>
              <a:gd name="connsiteX2" fmla="*/ 10000 w 10000"/>
              <a:gd name="connsiteY2" fmla="*/ 10000 h 214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00" h="214086">
                <a:moveTo>
                  <a:pt x="0" y="0"/>
                </a:moveTo>
                <a:cubicBezTo>
                  <a:pt x="0" y="286683"/>
                  <a:pt x="3057" y="153340"/>
                  <a:pt x="5159" y="150007"/>
                </a:cubicBezTo>
                <a:cubicBezTo>
                  <a:pt x="7261" y="146674"/>
                  <a:pt x="10043" y="366688"/>
                  <a:pt x="10000" y="10000"/>
                </a:cubicBezTo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accent5">
                    <a:lumMod val="50000"/>
                  </a:schemeClr>
                </a:solidFill>
              </a:ln>
            </a:endParaRPr>
          </a:p>
        </p:txBody>
      </p:sp>
      <p:sp>
        <p:nvSpPr>
          <p:cNvPr id="88" name="Ellipse 87">
            <a:extLst>
              <a:ext uri="{FF2B5EF4-FFF2-40B4-BE49-F238E27FC236}">
                <a16:creationId xmlns:a16="http://schemas.microsoft.com/office/drawing/2014/main" id="{9EF5EFF4-CDA1-447E-8A89-D38FDEB78B83}"/>
              </a:ext>
            </a:extLst>
          </p:cNvPr>
          <p:cNvSpPr/>
          <p:nvPr/>
        </p:nvSpPr>
        <p:spPr>
          <a:xfrm>
            <a:off x="7586625" y="848687"/>
            <a:ext cx="432048" cy="43204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accent6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89" name="Ellipse 88">
            <a:extLst>
              <a:ext uri="{FF2B5EF4-FFF2-40B4-BE49-F238E27FC236}">
                <a16:creationId xmlns:a16="http://schemas.microsoft.com/office/drawing/2014/main" id="{1C44C14F-4617-4E99-AB4E-DCA9BC9EB849}"/>
              </a:ext>
            </a:extLst>
          </p:cNvPr>
          <p:cNvSpPr/>
          <p:nvPr/>
        </p:nvSpPr>
        <p:spPr>
          <a:xfrm>
            <a:off x="6070330" y="2218578"/>
            <a:ext cx="432048" cy="4320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2"/>
                </a:solidFill>
              </a:rPr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ZoneTexte 89">
                <a:extLst>
                  <a:ext uri="{FF2B5EF4-FFF2-40B4-BE49-F238E27FC236}">
                    <a16:creationId xmlns:a16="http://schemas.microsoft.com/office/drawing/2014/main" id="{7106F084-C236-4A33-AD5A-68FB30FFF653}"/>
                  </a:ext>
                </a:extLst>
              </p:cNvPr>
              <p:cNvSpPr txBox="1"/>
              <p:nvPr/>
            </p:nvSpPr>
            <p:spPr>
              <a:xfrm>
                <a:off x="6575311" y="1576400"/>
                <a:ext cx="1483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90" name="ZoneTexte 89">
                <a:extLst>
                  <a:ext uri="{FF2B5EF4-FFF2-40B4-BE49-F238E27FC236}">
                    <a16:creationId xmlns:a16="http://schemas.microsoft.com/office/drawing/2014/main" id="{7106F084-C236-4A33-AD5A-68FB30FFF6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5311" y="1576400"/>
                <a:ext cx="148374" cy="276999"/>
              </a:xfrm>
              <a:prstGeom prst="rect">
                <a:avLst/>
              </a:prstGeom>
              <a:blipFill>
                <a:blip r:embed="rId8"/>
                <a:stretch>
                  <a:fillRect l="-41667" r="-2916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1" name="Groupe 90">
            <a:extLst>
              <a:ext uri="{FF2B5EF4-FFF2-40B4-BE49-F238E27FC236}">
                <a16:creationId xmlns:a16="http://schemas.microsoft.com/office/drawing/2014/main" id="{0570E5DD-9FD9-4E71-8AB3-C325093ECC27}"/>
              </a:ext>
            </a:extLst>
          </p:cNvPr>
          <p:cNvGrpSpPr/>
          <p:nvPr/>
        </p:nvGrpSpPr>
        <p:grpSpPr>
          <a:xfrm>
            <a:off x="6725364" y="1203773"/>
            <a:ext cx="792088" cy="821544"/>
            <a:chOff x="1691680" y="1916832"/>
            <a:chExt cx="792088" cy="821544"/>
          </a:xfrm>
        </p:grpSpPr>
        <p:cxnSp>
          <p:nvCxnSpPr>
            <p:cNvPr id="92" name="Connecteur droit 91">
              <a:extLst>
                <a:ext uri="{FF2B5EF4-FFF2-40B4-BE49-F238E27FC236}">
                  <a16:creationId xmlns:a16="http://schemas.microsoft.com/office/drawing/2014/main" id="{E01FE0CE-23A6-40CE-80B2-9A04C4DEC0BC}"/>
                </a:ext>
              </a:extLst>
            </p:cNvPr>
            <p:cNvCxnSpPr/>
            <p:nvPr/>
          </p:nvCxnSpPr>
          <p:spPr>
            <a:xfrm flipV="1">
              <a:off x="1691680" y="1916832"/>
              <a:ext cx="0" cy="792088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cteur droit 92">
              <a:extLst>
                <a:ext uri="{FF2B5EF4-FFF2-40B4-BE49-F238E27FC236}">
                  <a16:creationId xmlns:a16="http://schemas.microsoft.com/office/drawing/2014/main" id="{66AEB41C-7F59-465E-A592-C5AB59DC1227}"/>
                </a:ext>
              </a:extLst>
            </p:cNvPr>
            <p:cNvCxnSpPr/>
            <p:nvPr/>
          </p:nvCxnSpPr>
          <p:spPr>
            <a:xfrm rot="5400000" flipV="1">
              <a:off x="2087724" y="2312876"/>
              <a:ext cx="0" cy="792088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cteur droit 104">
              <a:extLst>
                <a:ext uri="{FF2B5EF4-FFF2-40B4-BE49-F238E27FC236}">
                  <a16:creationId xmlns:a16="http://schemas.microsoft.com/office/drawing/2014/main" id="{A91CACB4-DBDB-41B5-8D10-C29FEFB37697}"/>
                </a:ext>
              </a:extLst>
            </p:cNvPr>
            <p:cNvCxnSpPr/>
            <p:nvPr/>
          </p:nvCxnSpPr>
          <p:spPr>
            <a:xfrm flipV="1">
              <a:off x="1986588" y="1946288"/>
              <a:ext cx="0" cy="792088"/>
            </a:xfrm>
            <a:prstGeom prst="line">
              <a:avLst/>
            </a:prstGeom>
            <a:ln w="3810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ZoneTexte 93">
                <a:extLst>
                  <a:ext uri="{FF2B5EF4-FFF2-40B4-BE49-F238E27FC236}">
                    <a16:creationId xmlns:a16="http://schemas.microsoft.com/office/drawing/2014/main" id="{1FA09F39-3F1B-4526-BDEF-3154165D6E98}"/>
                  </a:ext>
                </a:extLst>
              </p:cNvPr>
              <p:cNvSpPr txBox="1"/>
              <p:nvPr/>
            </p:nvSpPr>
            <p:spPr>
              <a:xfrm>
                <a:off x="6529416" y="985811"/>
                <a:ext cx="406714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5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94" name="ZoneTexte 93">
                <a:extLst>
                  <a:ext uri="{FF2B5EF4-FFF2-40B4-BE49-F238E27FC236}">
                    <a16:creationId xmlns:a16="http://schemas.microsoft.com/office/drawing/2014/main" id="{1FA09F39-3F1B-4526-BDEF-3154165D6E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9416" y="985811"/>
                <a:ext cx="406714" cy="25391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ZoneTexte 94">
                <a:extLst>
                  <a:ext uri="{FF2B5EF4-FFF2-40B4-BE49-F238E27FC236}">
                    <a16:creationId xmlns:a16="http://schemas.microsoft.com/office/drawing/2014/main" id="{8AA1AB28-181C-44D6-BD33-208DBCEA2519}"/>
                  </a:ext>
                </a:extLst>
              </p:cNvPr>
              <p:cNvSpPr txBox="1"/>
              <p:nvPr/>
            </p:nvSpPr>
            <p:spPr>
              <a:xfrm>
                <a:off x="7517452" y="1868903"/>
                <a:ext cx="380682" cy="2629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95" name="ZoneTexte 94">
                <a:extLst>
                  <a:ext uri="{FF2B5EF4-FFF2-40B4-BE49-F238E27FC236}">
                    <a16:creationId xmlns:a16="http://schemas.microsoft.com/office/drawing/2014/main" id="{8AA1AB28-181C-44D6-BD33-208DBCEA25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7452" y="1868903"/>
                <a:ext cx="380682" cy="26295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6" name="Groupe 95">
            <a:extLst>
              <a:ext uri="{FF2B5EF4-FFF2-40B4-BE49-F238E27FC236}">
                <a16:creationId xmlns:a16="http://schemas.microsoft.com/office/drawing/2014/main" id="{E550E286-A2EE-45B1-BE47-1CDD9F44DE9B}"/>
              </a:ext>
            </a:extLst>
          </p:cNvPr>
          <p:cNvGrpSpPr/>
          <p:nvPr/>
        </p:nvGrpSpPr>
        <p:grpSpPr>
          <a:xfrm>
            <a:off x="6286354" y="1456747"/>
            <a:ext cx="132100" cy="129004"/>
            <a:chOff x="3275856" y="2276872"/>
            <a:chExt cx="132100" cy="129004"/>
          </a:xfrm>
        </p:grpSpPr>
        <p:sp>
          <p:nvSpPr>
            <p:cNvPr id="97" name="Ellipse 96">
              <a:extLst>
                <a:ext uri="{FF2B5EF4-FFF2-40B4-BE49-F238E27FC236}">
                  <a16:creationId xmlns:a16="http://schemas.microsoft.com/office/drawing/2014/main" id="{560E87B3-AFAB-447D-B33A-14A43F5202E2}"/>
                </a:ext>
              </a:extLst>
            </p:cNvPr>
            <p:cNvSpPr/>
            <p:nvPr/>
          </p:nvSpPr>
          <p:spPr>
            <a:xfrm>
              <a:off x="3275856" y="2276872"/>
              <a:ext cx="132100" cy="12900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fr-FR" b="1" dirty="0">
                <a:solidFill>
                  <a:schemeClr val="tx2"/>
                </a:solidFill>
              </a:endParaRPr>
            </a:p>
          </p:txBody>
        </p:sp>
        <p:cxnSp>
          <p:nvCxnSpPr>
            <p:cNvPr id="98" name="Connecteur droit 97">
              <a:extLst>
                <a:ext uri="{FF2B5EF4-FFF2-40B4-BE49-F238E27FC236}">
                  <a16:creationId xmlns:a16="http://schemas.microsoft.com/office/drawing/2014/main" id="{C7E1DCD4-5BED-4B19-A144-462AEB130F5A}"/>
                </a:ext>
              </a:extLst>
            </p:cNvPr>
            <p:cNvCxnSpPr>
              <a:stCxn id="97" idx="1"/>
              <a:endCxn id="97" idx="5"/>
            </p:cNvCxnSpPr>
            <p:nvPr/>
          </p:nvCxnSpPr>
          <p:spPr>
            <a:xfrm>
              <a:off x="3295202" y="2295764"/>
              <a:ext cx="93408" cy="9122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9" name="Connecteur droit 98">
              <a:extLst>
                <a:ext uri="{FF2B5EF4-FFF2-40B4-BE49-F238E27FC236}">
                  <a16:creationId xmlns:a16="http://schemas.microsoft.com/office/drawing/2014/main" id="{EE5A3665-9948-4BD4-BBBF-44C60B232F9A}"/>
                </a:ext>
              </a:extLst>
            </p:cNvPr>
            <p:cNvCxnSpPr>
              <a:stCxn id="97" idx="7"/>
              <a:endCxn id="97" idx="3"/>
            </p:cNvCxnSpPr>
            <p:nvPr/>
          </p:nvCxnSpPr>
          <p:spPr>
            <a:xfrm flipH="1">
              <a:off x="3295202" y="2295764"/>
              <a:ext cx="93408" cy="9122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ZoneTexte 99">
                <a:extLst>
                  <a:ext uri="{FF2B5EF4-FFF2-40B4-BE49-F238E27FC236}">
                    <a16:creationId xmlns:a16="http://schemas.microsoft.com/office/drawing/2014/main" id="{768F3150-4A06-4301-B8B9-C3C9946C2423}"/>
                  </a:ext>
                </a:extLst>
              </p:cNvPr>
              <p:cNvSpPr txBox="1"/>
              <p:nvPr/>
            </p:nvSpPr>
            <p:spPr>
              <a:xfrm>
                <a:off x="6074457" y="1321693"/>
                <a:ext cx="283154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05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100" name="ZoneTexte 99">
                <a:extLst>
                  <a:ext uri="{FF2B5EF4-FFF2-40B4-BE49-F238E27FC236}">
                    <a16:creationId xmlns:a16="http://schemas.microsoft.com/office/drawing/2014/main" id="{768F3150-4A06-4301-B8B9-C3C9946C24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4457" y="1321693"/>
                <a:ext cx="283154" cy="253916"/>
              </a:xfrm>
              <a:prstGeom prst="rect">
                <a:avLst/>
              </a:prstGeom>
              <a:blipFill>
                <a:blip r:embed="rId11"/>
                <a:stretch>
                  <a:fillRect t="-2439" r="-212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ZoneTexte 101">
                <a:extLst>
                  <a:ext uri="{FF2B5EF4-FFF2-40B4-BE49-F238E27FC236}">
                    <a16:creationId xmlns:a16="http://schemas.microsoft.com/office/drawing/2014/main" id="{77449176-30E5-4430-8837-1F0AF09839B5}"/>
                  </a:ext>
                </a:extLst>
              </p:cNvPr>
              <p:cNvSpPr txBox="1"/>
              <p:nvPr/>
            </p:nvSpPr>
            <p:spPr>
              <a:xfrm>
                <a:off x="5889855" y="766147"/>
                <a:ext cx="652358" cy="2846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050" b="1" i="0" smtClean="0">
                              <a:latin typeface="Cambria Math" panose="02040503050406030204" pitchFamily="18" charset="0"/>
                            </a:rPr>
                            <m:t>𝛀</m:t>
                          </m:r>
                          <m:d>
                            <m:dPr>
                              <m:ctrlPr>
                                <a:rPr lang="fr-FR" sz="105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105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m:rPr>
                                  <m:lit/>
                                </m:rPr>
                                <a:rPr lang="fr-FR" sz="1050" b="1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fr-FR" sz="105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</m:e>
                      </m:acc>
                    </m:oMath>
                  </m:oMathPara>
                </a14:m>
                <a:endParaRPr lang="fr-FR" sz="1050" b="1" dirty="0"/>
              </a:p>
            </p:txBody>
          </p:sp>
        </mc:Choice>
        <mc:Fallback xmlns="">
          <p:sp>
            <p:nvSpPr>
              <p:cNvPr id="102" name="ZoneTexte 101">
                <a:extLst>
                  <a:ext uri="{FF2B5EF4-FFF2-40B4-BE49-F238E27FC236}">
                    <a16:creationId xmlns:a16="http://schemas.microsoft.com/office/drawing/2014/main" id="{77449176-30E5-4430-8837-1F0AF09839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9855" y="766147"/>
                <a:ext cx="652358" cy="284630"/>
              </a:xfrm>
              <a:prstGeom prst="rect">
                <a:avLst/>
              </a:prstGeom>
              <a:blipFill>
                <a:blip r:embed="rId12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3" name="Arc 102">
            <a:extLst>
              <a:ext uri="{FF2B5EF4-FFF2-40B4-BE49-F238E27FC236}">
                <a16:creationId xmlns:a16="http://schemas.microsoft.com/office/drawing/2014/main" id="{672BACAC-2ADB-469B-A43A-1A0F84BC3519}"/>
              </a:ext>
            </a:extLst>
          </p:cNvPr>
          <p:cNvSpPr/>
          <p:nvPr/>
        </p:nvSpPr>
        <p:spPr>
          <a:xfrm>
            <a:off x="5927606" y="275905"/>
            <a:ext cx="1589846" cy="1589846"/>
          </a:xfrm>
          <a:prstGeom prst="arc">
            <a:avLst>
              <a:gd name="adj1" fmla="val 8329463"/>
              <a:gd name="adj2" fmla="val 11367161"/>
            </a:avLst>
          </a:prstGeom>
          <a:ln w="28575">
            <a:solidFill>
              <a:srgbClr val="00B050"/>
            </a:solidFill>
            <a:headEnd type="none" w="sm" len="lg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ZoneTexte 105">
                <a:extLst>
                  <a:ext uri="{FF2B5EF4-FFF2-40B4-BE49-F238E27FC236}">
                    <a16:creationId xmlns:a16="http://schemas.microsoft.com/office/drawing/2014/main" id="{06A22592-076D-4B4E-9F81-A6C3A953A170}"/>
                  </a:ext>
                </a:extLst>
              </p:cNvPr>
              <p:cNvSpPr txBox="1"/>
              <p:nvPr/>
            </p:nvSpPr>
            <p:spPr>
              <a:xfrm>
                <a:off x="7030581" y="959639"/>
                <a:ext cx="478016" cy="29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fr-FR" sz="1200" b="1" i="1" smtClean="0">
                                  <a:latin typeface="Cambria Math" panose="02040503050406030204" pitchFamily="18" charset="0"/>
                                </a:rPr>
                                <m:t>𝟏𝟐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106" name="ZoneTexte 105">
                <a:extLst>
                  <a:ext uri="{FF2B5EF4-FFF2-40B4-BE49-F238E27FC236}">
                    <a16:creationId xmlns:a16="http://schemas.microsoft.com/office/drawing/2014/main" id="{06A22592-076D-4B4E-9F81-A6C3A953A1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0581" y="959639"/>
                <a:ext cx="478016" cy="29944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ZoneTexte 106">
                <a:extLst>
                  <a:ext uri="{FF2B5EF4-FFF2-40B4-BE49-F238E27FC236}">
                    <a16:creationId xmlns:a16="http://schemas.microsoft.com/office/drawing/2014/main" id="{BD7397DE-E2C7-4AE3-96F6-331326BFB681}"/>
                  </a:ext>
                </a:extLst>
              </p:cNvPr>
              <p:cNvSpPr txBox="1"/>
              <p:nvPr/>
            </p:nvSpPr>
            <p:spPr>
              <a:xfrm>
                <a:off x="7092280" y="1484784"/>
                <a:ext cx="14555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𝐽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07" name="ZoneTexte 106">
                <a:extLst>
                  <a:ext uri="{FF2B5EF4-FFF2-40B4-BE49-F238E27FC236}">
                    <a16:creationId xmlns:a16="http://schemas.microsoft.com/office/drawing/2014/main" id="{BD7397DE-E2C7-4AE3-96F6-331326BFB6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2280" y="1484784"/>
                <a:ext cx="145553" cy="276999"/>
              </a:xfrm>
              <a:prstGeom prst="rect">
                <a:avLst/>
              </a:prstGeom>
              <a:blipFill>
                <a:blip r:embed="rId14"/>
                <a:stretch>
                  <a:fillRect l="-54167" r="-50000" b="-311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3" name="Connecteur droit 112">
            <a:extLst>
              <a:ext uri="{FF2B5EF4-FFF2-40B4-BE49-F238E27FC236}">
                <a16:creationId xmlns:a16="http://schemas.microsoft.com/office/drawing/2014/main" id="{8E6801AB-C3E0-4A4F-B095-29E2197CC173}"/>
              </a:ext>
            </a:extLst>
          </p:cNvPr>
          <p:cNvCxnSpPr>
            <a:cxnSpLocks/>
          </p:cNvCxnSpPr>
          <p:nvPr/>
        </p:nvCxnSpPr>
        <p:spPr>
          <a:xfrm flipV="1">
            <a:off x="6732773" y="1826465"/>
            <a:ext cx="297808" cy="0"/>
          </a:xfrm>
          <a:prstGeom prst="line">
            <a:avLst/>
          </a:prstGeom>
          <a:ln w="38100">
            <a:solidFill>
              <a:srgbClr val="FF0000"/>
            </a:solidFill>
            <a:headEnd type="stealth" w="sm" len="med"/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ZoneTexte 113">
                <a:extLst>
                  <a:ext uri="{FF2B5EF4-FFF2-40B4-BE49-F238E27FC236}">
                    <a16:creationId xmlns:a16="http://schemas.microsoft.com/office/drawing/2014/main" id="{A0DA291B-5746-4259-8B71-AE272C5B865C}"/>
                  </a:ext>
                </a:extLst>
              </p:cNvPr>
              <p:cNvSpPr txBox="1"/>
              <p:nvPr/>
            </p:nvSpPr>
            <p:spPr>
              <a:xfrm>
                <a:off x="6804248" y="1484784"/>
                <a:ext cx="1669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14" name="ZoneTexte 113">
                <a:extLst>
                  <a:ext uri="{FF2B5EF4-FFF2-40B4-BE49-F238E27FC236}">
                    <a16:creationId xmlns:a16="http://schemas.microsoft.com/office/drawing/2014/main" id="{A0DA291B-5746-4259-8B71-AE272C5B86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4248" y="1484784"/>
                <a:ext cx="166969" cy="276999"/>
              </a:xfrm>
              <a:prstGeom prst="rect">
                <a:avLst/>
              </a:prstGeom>
              <a:blipFill>
                <a:blip r:embed="rId15"/>
                <a:stretch>
                  <a:fillRect l="-21429" r="-1428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54934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à coins arrondis 29"/>
          <p:cNvSpPr/>
          <p:nvPr/>
        </p:nvSpPr>
        <p:spPr>
          <a:xfrm rot="20460000">
            <a:off x="4543559" y="3338632"/>
            <a:ext cx="864096" cy="38298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6" name="Triangle rectangle 15"/>
          <p:cNvSpPr/>
          <p:nvPr/>
        </p:nvSpPr>
        <p:spPr>
          <a:xfrm flipH="1">
            <a:off x="3851920" y="3409620"/>
            <a:ext cx="2160240" cy="724461"/>
          </a:xfrm>
          <a:prstGeom prst="rtTriangl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/>
          <p:cNvCxnSpPr>
            <a:stCxn id="16" idx="4"/>
            <a:endCxn id="16" idx="2"/>
          </p:cNvCxnSpPr>
          <p:nvPr/>
        </p:nvCxnSpPr>
        <p:spPr>
          <a:xfrm>
            <a:off x="3851920" y="4134081"/>
            <a:ext cx="2160240" cy="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llipse 8"/>
          <p:cNvSpPr/>
          <p:nvPr/>
        </p:nvSpPr>
        <p:spPr>
          <a:xfrm>
            <a:off x="3966202" y="3284984"/>
            <a:ext cx="432048" cy="43204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accent6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10" name="Ellipse 9"/>
          <p:cNvSpPr/>
          <p:nvPr/>
        </p:nvSpPr>
        <p:spPr>
          <a:xfrm>
            <a:off x="5580112" y="3635822"/>
            <a:ext cx="432048" cy="4320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2"/>
                </a:solidFill>
              </a:rPr>
              <a:t>1</a:t>
            </a:r>
          </a:p>
        </p:txBody>
      </p:sp>
      <p:cxnSp>
        <p:nvCxnSpPr>
          <p:cNvPr id="15" name="Connecteur droit 14"/>
          <p:cNvCxnSpPr>
            <a:stCxn id="16" idx="4"/>
            <a:endCxn id="16" idx="0"/>
          </p:cNvCxnSpPr>
          <p:nvPr/>
        </p:nvCxnSpPr>
        <p:spPr>
          <a:xfrm flipV="1">
            <a:off x="3851920" y="3409620"/>
            <a:ext cx="2160240" cy="724461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Arc 17"/>
          <p:cNvSpPr/>
          <p:nvPr/>
        </p:nvSpPr>
        <p:spPr>
          <a:xfrm>
            <a:off x="3131840" y="3425461"/>
            <a:ext cx="1440160" cy="1440160"/>
          </a:xfrm>
          <a:prstGeom prst="arc">
            <a:avLst>
              <a:gd name="adj1" fmla="val 20411115"/>
              <a:gd name="adj2" fmla="val 0"/>
            </a:avLst>
          </a:prstGeom>
          <a:ln w="12700">
            <a:solidFill>
              <a:schemeClr val="tx1"/>
            </a:solidFill>
            <a:head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/>
              <p:cNvSpPr txBox="1"/>
              <p:nvPr/>
            </p:nvSpPr>
            <p:spPr>
              <a:xfrm>
                <a:off x="4562946" y="3862158"/>
                <a:ext cx="309379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50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19" name="ZoneTexte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2946" y="3862158"/>
                <a:ext cx="309379" cy="25391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23461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necteur droit 5"/>
          <p:cNvCxnSpPr/>
          <p:nvPr/>
        </p:nvCxnSpPr>
        <p:spPr>
          <a:xfrm>
            <a:off x="3131840" y="1988840"/>
            <a:ext cx="1440160" cy="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rc 6"/>
          <p:cNvSpPr/>
          <p:nvPr/>
        </p:nvSpPr>
        <p:spPr>
          <a:xfrm>
            <a:off x="2987824" y="248673"/>
            <a:ext cx="1728192" cy="1728192"/>
          </a:xfrm>
          <a:prstGeom prst="arc">
            <a:avLst>
              <a:gd name="adj1" fmla="val 1306542"/>
              <a:gd name="adj2" fmla="val 9695546"/>
            </a:avLst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orme libre 7"/>
          <p:cNvSpPr/>
          <p:nvPr/>
        </p:nvSpPr>
        <p:spPr>
          <a:xfrm>
            <a:off x="3141551" y="2000816"/>
            <a:ext cx="1421395" cy="193812"/>
          </a:xfrm>
          <a:custGeom>
            <a:avLst/>
            <a:gdLst>
              <a:gd name="connsiteX0" fmla="*/ 0 w 1435502"/>
              <a:gd name="connsiteY0" fmla="*/ 0 h 213325"/>
              <a:gd name="connsiteX1" fmla="*/ 289711 w 1435502"/>
              <a:gd name="connsiteY1" fmla="*/ 190123 h 213325"/>
              <a:gd name="connsiteX2" fmla="*/ 1276539 w 1435502"/>
              <a:gd name="connsiteY2" fmla="*/ 190123 h 213325"/>
              <a:gd name="connsiteX3" fmla="*/ 1421395 w 1435502"/>
              <a:gd name="connsiteY3" fmla="*/ 9053 h 213325"/>
              <a:gd name="connsiteX0" fmla="*/ 0 w 1421395"/>
              <a:gd name="connsiteY0" fmla="*/ 0 h 190134"/>
              <a:gd name="connsiteX1" fmla="*/ 289711 w 1421395"/>
              <a:gd name="connsiteY1" fmla="*/ 190123 h 190134"/>
              <a:gd name="connsiteX2" fmla="*/ 1421395 w 1421395"/>
              <a:gd name="connsiteY2" fmla="*/ 9053 h 190134"/>
              <a:gd name="connsiteX0" fmla="*/ 0 w 1421395"/>
              <a:gd name="connsiteY0" fmla="*/ 0 h 9053"/>
              <a:gd name="connsiteX1" fmla="*/ 1421395 w 1421395"/>
              <a:gd name="connsiteY1" fmla="*/ 9053 h 9053"/>
              <a:gd name="connsiteX0" fmla="*/ 0 w 10000"/>
              <a:gd name="connsiteY0" fmla="*/ 0 h 221139"/>
              <a:gd name="connsiteX1" fmla="*/ 10000 w 10000"/>
              <a:gd name="connsiteY1" fmla="*/ 10000 h 221139"/>
              <a:gd name="connsiteX0" fmla="*/ 0 w 10000"/>
              <a:gd name="connsiteY0" fmla="*/ 0 h 339383"/>
              <a:gd name="connsiteX1" fmla="*/ 10000 w 10000"/>
              <a:gd name="connsiteY1" fmla="*/ 10000 h 339383"/>
              <a:gd name="connsiteX0" fmla="*/ 0 w 10000"/>
              <a:gd name="connsiteY0" fmla="*/ 0 h 282505"/>
              <a:gd name="connsiteX1" fmla="*/ 10000 w 10000"/>
              <a:gd name="connsiteY1" fmla="*/ 10000 h 282505"/>
              <a:gd name="connsiteX0" fmla="*/ 0 w 10000"/>
              <a:gd name="connsiteY0" fmla="*/ 0 h 295242"/>
              <a:gd name="connsiteX1" fmla="*/ 10000 w 10000"/>
              <a:gd name="connsiteY1" fmla="*/ 10000 h 295242"/>
              <a:gd name="connsiteX0" fmla="*/ 0 w 10000"/>
              <a:gd name="connsiteY0" fmla="*/ 0 h 376767"/>
              <a:gd name="connsiteX1" fmla="*/ 4968 w 10000"/>
              <a:gd name="connsiteY1" fmla="*/ 290015 h 376767"/>
              <a:gd name="connsiteX2" fmla="*/ 10000 w 10000"/>
              <a:gd name="connsiteY2" fmla="*/ 10000 h 376767"/>
              <a:gd name="connsiteX0" fmla="*/ 0 w 10000"/>
              <a:gd name="connsiteY0" fmla="*/ 0 h 319857"/>
              <a:gd name="connsiteX1" fmla="*/ 4968 w 10000"/>
              <a:gd name="connsiteY1" fmla="*/ 290015 h 319857"/>
              <a:gd name="connsiteX2" fmla="*/ 10000 w 10000"/>
              <a:gd name="connsiteY2" fmla="*/ 10000 h 319857"/>
              <a:gd name="connsiteX0" fmla="*/ 0 w 10000"/>
              <a:gd name="connsiteY0" fmla="*/ 0 h 290056"/>
              <a:gd name="connsiteX1" fmla="*/ 4968 w 10000"/>
              <a:gd name="connsiteY1" fmla="*/ 290015 h 290056"/>
              <a:gd name="connsiteX2" fmla="*/ 10000 w 10000"/>
              <a:gd name="connsiteY2" fmla="*/ 10000 h 290056"/>
              <a:gd name="connsiteX0" fmla="*/ 0 w 10000"/>
              <a:gd name="connsiteY0" fmla="*/ 0 h 164894"/>
              <a:gd name="connsiteX1" fmla="*/ 5159 w 10000"/>
              <a:gd name="connsiteY1" fmla="*/ 150007 h 164894"/>
              <a:gd name="connsiteX2" fmla="*/ 10000 w 10000"/>
              <a:gd name="connsiteY2" fmla="*/ 10000 h 164894"/>
              <a:gd name="connsiteX0" fmla="*/ 0 w 10000"/>
              <a:gd name="connsiteY0" fmla="*/ 0 h 183850"/>
              <a:gd name="connsiteX1" fmla="*/ 5159 w 10000"/>
              <a:gd name="connsiteY1" fmla="*/ 150007 h 183850"/>
              <a:gd name="connsiteX2" fmla="*/ 10000 w 10000"/>
              <a:gd name="connsiteY2" fmla="*/ 10000 h 183850"/>
              <a:gd name="connsiteX0" fmla="*/ 0 w 10000"/>
              <a:gd name="connsiteY0" fmla="*/ 0 h 214086"/>
              <a:gd name="connsiteX1" fmla="*/ 5159 w 10000"/>
              <a:gd name="connsiteY1" fmla="*/ 150007 h 214086"/>
              <a:gd name="connsiteX2" fmla="*/ 10000 w 10000"/>
              <a:gd name="connsiteY2" fmla="*/ 10000 h 214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00" h="214086">
                <a:moveTo>
                  <a:pt x="0" y="0"/>
                </a:moveTo>
                <a:cubicBezTo>
                  <a:pt x="0" y="286683"/>
                  <a:pt x="3057" y="153340"/>
                  <a:pt x="5159" y="150007"/>
                </a:cubicBezTo>
                <a:cubicBezTo>
                  <a:pt x="7261" y="146674"/>
                  <a:pt x="10043" y="366688"/>
                  <a:pt x="10000" y="10000"/>
                </a:cubicBezTo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accent5">
                    <a:lumMod val="50000"/>
                  </a:schemeClr>
                </a:solidFill>
              </a:ln>
            </a:endParaRPr>
          </a:p>
        </p:txBody>
      </p:sp>
      <p:sp>
        <p:nvSpPr>
          <p:cNvPr id="9" name="Ellipse 8"/>
          <p:cNvSpPr/>
          <p:nvPr/>
        </p:nvSpPr>
        <p:spPr>
          <a:xfrm>
            <a:off x="4716016" y="836712"/>
            <a:ext cx="432048" cy="43204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accent6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10" name="Ellipse 9"/>
          <p:cNvSpPr/>
          <p:nvPr/>
        </p:nvSpPr>
        <p:spPr>
          <a:xfrm>
            <a:off x="3666876" y="2206603"/>
            <a:ext cx="432048" cy="4320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2"/>
                </a:solidFill>
              </a:rPr>
              <a:t>1</a:t>
            </a:r>
          </a:p>
        </p:txBody>
      </p:sp>
      <p:cxnSp>
        <p:nvCxnSpPr>
          <p:cNvPr id="18" name="Connecteur droit 17"/>
          <p:cNvCxnSpPr>
            <a:endCxn id="2" idx="3"/>
          </p:cNvCxnSpPr>
          <p:nvPr/>
        </p:nvCxnSpPr>
        <p:spPr>
          <a:xfrm flipV="1">
            <a:off x="3851555" y="484944"/>
            <a:ext cx="0" cy="1498942"/>
          </a:xfrm>
          <a:prstGeom prst="line">
            <a:avLst/>
          </a:prstGeom>
          <a:ln w="19050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/>
              <p:cNvSpPr txBox="1"/>
              <p:nvPr/>
            </p:nvSpPr>
            <p:spPr>
              <a:xfrm>
                <a:off x="3664433" y="1653046"/>
                <a:ext cx="1483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1" name="ZoneTexte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4433" y="1653046"/>
                <a:ext cx="148374" cy="276999"/>
              </a:xfrm>
              <a:prstGeom prst="rect">
                <a:avLst/>
              </a:prstGeom>
              <a:blipFill>
                <a:blip r:embed="rId2"/>
                <a:stretch>
                  <a:fillRect l="-37500" r="-33333"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e 11"/>
          <p:cNvGrpSpPr/>
          <p:nvPr/>
        </p:nvGrpSpPr>
        <p:grpSpPr>
          <a:xfrm>
            <a:off x="3854755" y="1191798"/>
            <a:ext cx="792088" cy="792088"/>
            <a:chOff x="1691680" y="1916832"/>
            <a:chExt cx="792088" cy="792088"/>
          </a:xfrm>
        </p:grpSpPr>
        <p:cxnSp>
          <p:nvCxnSpPr>
            <p:cNvPr id="13" name="Connecteur droit 12"/>
            <p:cNvCxnSpPr/>
            <p:nvPr/>
          </p:nvCxnSpPr>
          <p:spPr>
            <a:xfrm flipV="1">
              <a:off x="1691680" y="1916832"/>
              <a:ext cx="0" cy="792088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/>
            <p:cNvCxnSpPr/>
            <p:nvPr/>
          </p:nvCxnSpPr>
          <p:spPr>
            <a:xfrm rot="5400000" flipV="1">
              <a:off x="2087724" y="2312876"/>
              <a:ext cx="0" cy="792088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ZoneTexte 24"/>
              <p:cNvSpPr txBox="1"/>
              <p:nvPr/>
            </p:nvSpPr>
            <p:spPr>
              <a:xfrm>
                <a:off x="3535263" y="1027301"/>
                <a:ext cx="406714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5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25" name="ZoneTexte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5263" y="1027301"/>
                <a:ext cx="406714" cy="2539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ZoneTexte 26"/>
              <p:cNvSpPr txBox="1"/>
              <p:nvPr/>
            </p:nvSpPr>
            <p:spPr>
              <a:xfrm>
                <a:off x="4646843" y="1856928"/>
                <a:ext cx="380682" cy="2629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27" name="ZoneTexte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6843" y="1856928"/>
                <a:ext cx="380682" cy="2629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/>
              <p:cNvSpPr txBox="1"/>
              <p:nvPr/>
            </p:nvSpPr>
            <p:spPr>
              <a:xfrm>
                <a:off x="2627434" y="1649230"/>
                <a:ext cx="746743" cy="2846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05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d>
                            <m:dPr>
                              <m:ctrlP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f>
                                <m:fPr>
                                  <m:type m:val="lin"/>
                                  <m:ctrlPr>
                                    <a:rPr lang="fr-FR" sz="105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sz="105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fr-FR" sz="105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den>
                              </m:f>
                            </m:e>
                          </m:d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16" name="ZoneTexte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434" y="1649230"/>
                <a:ext cx="746743" cy="284630"/>
              </a:xfrm>
              <a:prstGeom prst="rect">
                <a:avLst/>
              </a:prstGeom>
              <a:blipFill>
                <a:blip r:embed="rId5"/>
                <a:stretch>
                  <a:fillRect t="-73913" r="-30081" b="-13260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riangle isocèle 1"/>
          <p:cNvSpPr/>
          <p:nvPr/>
        </p:nvSpPr>
        <p:spPr>
          <a:xfrm flipV="1">
            <a:off x="3367776" y="484944"/>
            <a:ext cx="967558" cy="1498454"/>
          </a:xfrm>
          <a:prstGeom prst="triangle">
            <a:avLst/>
          </a:prstGeom>
          <a:noFill/>
          <a:ln w="127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/>
              <p:cNvSpPr txBox="1"/>
              <p:nvPr/>
            </p:nvSpPr>
            <p:spPr>
              <a:xfrm>
                <a:off x="3302423" y="564179"/>
                <a:ext cx="609590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05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sz="1050" i="1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5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19" name="ZoneTexte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2423" y="564179"/>
                <a:ext cx="609590" cy="25391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necteur droit 19"/>
          <p:cNvCxnSpPr>
            <a:stCxn id="2" idx="0"/>
            <a:endCxn id="2" idx="4"/>
          </p:cNvCxnSpPr>
          <p:nvPr/>
        </p:nvCxnSpPr>
        <p:spPr>
          <a:xfrm flipV="1">
            <a:off x="3851555" y="484944"/>
            <a:ext cx="483779" cy="1498454"/>
          </a:xfrm>
          <a:prstGeom prst="line">
            <a:avLst/>
          </a:prstGeom>
          <a:ln w="19050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ZoneTexte 22"/>
              <p:cNvSpPr txBox="1"/>
              <p:nvPr/>
            </p:nvSpPr>
            <p:spPr>
              <a:xfrm>
                <a:off x="4238492" y="554336"/>
                <a:ext cx="396775" cy="2736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23" name="ZoneTexte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8492" y="554336"/>
                <a:ext cx="396775" cy="27360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Connecteur droit 23"/>
          <p:cNvCxnSpPr/>
          <p:nvPr/>
        </p:nvCxnSpPr>
        <p:spPr>
          <a:xfrm>
            <a:off x="3843287" y="1983398"/>
            <a:ext cx="483779" cy="0"/>
          </a:xfrm>
          <a:prstGeom prst="line">
            <a:avLst/>
          </a:prstGeom>
          <a:ln w="19050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ZoneTexte 27"/>
              <p:cNvSpPr txBox="1"/>
              <p:nvPr/>
            </p:nvSpPr>
            <p:spPr>
              <a:xfrm>
                <a:off x="4243760" y="1720441"/>
                <a:ext cx="560987" cy="2629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5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05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fr-FR" sz="1050" i="1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28" name="ZoneTexte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3760" y="1720441"/>
                <a:ext cx="560987" cy="26295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Arc 28"/>
          <p:cNvSpPr/>
          <p:nvPr/>
        </p:nvSpPr>
        <p:spPr>
          <a:xfrm>
            <a:off x="2753694" y="884547"/>
            <a:ext cx="2178346" cy="2178346"/>
          </a:xfrm>
          <a:prstGeom prst="arc">
            <a:avLst>
              <a:gd name="adj1" fmla="val 16249506"/>
              <a:gd name="adj2" fmla="val 17330474"/>
            </a:avLst>
          </a:prstGeom>
          <a:ln w="12700">
            <a:solidFill>
              <a:schemeClr val="tx1"/>
            </a:solidFill>
            <a:head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ZoneTexte 29"/>
              <p:cNvSpPr txBox="1"/>
              <p:nvPr/>
            </p:nvSpPr>
            <p:spPr>
              <a:xfrm>
                <a:off x="3890304" y="629822"/>
                <a:ext cx="309379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50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30" name="ZoneTexte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0304" y="629822"/>
                <a:ext cx="309379" cy="25391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Connecteur droit 16"/>
          <p:cNvCxnSpPr/>
          <p:nvPr/>
        </p:nvCxnSpPr>
        <p:spPr>
          <a:xfrm rot="16200000" flipH="1" flipV="1">
            <a:off x="3447243" y="1581912"/>
            <a:ext cx="0" cy="792088"/>
          </a:xfrm>
          <a:prstGeom prst="line">
            <a:avLst/>
          </a:prstGeom>
          <a:ln w="1905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18333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Arc 55"/>
          <p:cNvSpPr/>
          <p:nvPr/>
        </p:nvSpPr>
        <p:spPr>
          <a:xfrm flipH="1">
            <a:off x="2087864" y="1974870"/>
            <a:ext cx="511561" cy="842026"/>
          </a:xfrm>
          <a:prstGeom prst="arc">
            <a:avLst>
              <a:gd name="adj1" fmla="val 17428693"/>
              <a:gd name="adj2" fmla="val 4205247"/>
            </a:avLst>
          </a:prstGeom>
          <a:ln w="38100">
            <a:solidFill>
              <a:srgbClr val="FF0000"/>
            </a:solidFill>
            <a:prstDash val="sysDot"/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590973"/>
            <a:ext cx="4838700" cy="437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Ellipse 3"/>
          <p:cNvSpPr/>
          <p:nvPr/>
        </p:nvSpPr>
        <p:spPr>
          <a:xfrm>
            <a:off x="1115616" y="1772816"/>
            <a:ext cx="432048" cy="432048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ysClr val="windowText" lastClr="000000"/>
                </a:solidFill>
              </a:rPr>
              <a:t>N</a:t>
            </a:r>
          </a:p>
        </p:txBody>
      </p:sp>
      <p:cxnSp>
        <p:nvCxnSpPr>
          <p:cNvPr id="7" name="Connecteur droit 6"/>
          <p:cNvCxnSpPr>
            <a:endCxn id="4" idx="0"/>
          </p:cNvCxnSpPr>
          <p:nvPr/>
        </p:nvCxnSpPr>
        <p:spPr>
          <a:xfrm>
            <a:off x="1331640" y="1551640"/>
            <a:ext cx="0" cy="221176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5" name="Groupe 14"/>
          <p:cNvGrpSpPr/>
          <p:nvPr/>
        </p:nvGrpSpPr>
        <p:grpSpPr>
          <a:xfrm rot="10800000">
            <a:off x="1115616" y="1335640"/>
            <a:ext cx="432048" cy="216000"/>
            <a:chOff x="1115616" y="2413488"/>
            <a:chExt cx="432048" cy="216000"/>
          </a:xfrm>
        </p:grpSpPr>
        <p:sp>
          <p:nvSpPr>
            <p:cNvPr id="12" name="Rectangle 11"/>
            <p:cNvSpPr/>
            <p:nvPr/>
          </p:nvSpPr>
          <p:spPr>
            <a:xfrm>
              <a:off x="1115616" y="2413488"/>
              <a:ext cx="432048" cy="216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" name="Connecteur droit 8"/>
            <p:cNvCxnSpPr/>
            <p:nvPr/>
          </p:nvCxnSpPr>
          <p:spPr>
            <a:xfrm>
              <a:off x="1115616" y="2413488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23" name="Connecteur droit 22"/>
          <p:cNvCxnSpPr>
            <a:stCxn id="4" idx="2"/>
            <a:endCxn id="17" idx="6"/>
          </p:cNvCxnSpPr>
          <p:nvPr/>
        </p:nvCxnSpPr>
        <p:spPr>
          <a:xfrm flipH="1">
            <a:off x="460039" y="1988840"/>
            <a:ext cx="655577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Connecteur droit 25"/>
          <p:cNvCxnSpPr>
            <a:stCxn id="17" idx="4"/>
            <a:endCxn id="18" idx="0"/>
          </p:cNvCxnSpPr>
          <p:nvPr/>
        </p:nvCxnSpPr>
        <p:spPr>
          <a:xfrm>
            <a:off x="244015" y="2204864"/>
            <a:ext cx="0" cy="432048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Connecteur droit 28"/>
          <p:cNvCxnSpPr>
            <a:stCxn id="19" idx="2"/>
            <a:endCxn id="18" idx="6"/>
          </p:cNvCxnSpPr>
          <p:nvPr/>
        </p:nvCxnSpPr>
        <p:spPr>
          <a:xfrm flipH="1">
            <a:off x="460039" y="2852936"/>
            <a:ext cx="655577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Connecteur droit 31"/>
          <p:cNvCxnSpPr>
            <a:stCxn id="4" idx="4"/>
            <a:endCxn id="19" idx="0"/>
          </p:cNvCxnSpPr>
          <p:nvPr/>
        </p:nvCxnSpPr>
        <p:spPr>
          <a:xfrm>
            <a:off x="1331640" y="2204864"/>
            <a:ext cx="0" cy="432048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" name="Connecteur droit 34"/>
          <p:cNvCxnSpPr>
            <a:stCxn id="21" idx="2"/>
            <a:endCxn id="4" idx="6"/>
          </p:cNvCxnSpPr>
          <p:nvPr/>
        </p:nvCxnSpPr>
        <p:spPr>
          <a:xfrm flipH="1">
            <a:off x="1547664" y="1988840"/>
            <a:ext cx="619713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" name="Connecteur droit 38"/>
          <p:cNvCxnSpPr>
            <a:stCxn id="21" idx="4"/>
            <a:endCxn id="20" idx="0"/>
          </p:cNvCxnSpPr>
          <p:nvPr/>
        </p:nvCxnSpPr>
        <p:spPr>
          <a:xfrm>
            <a:off x="2383401" y="2204864"/>
            <a:ext cx="0" cy="432048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2" name="Connecteur droit 41"/>
          <p:cNvCxnSpPr>
            <a:stCxn id="20" idx="2"/>
            <a:endCxn id="19" idx="6"/>
          </p:cNvCxnSpPr>
          <p:nvPr/>
        </p:nvCxnSpPr>
        <p:spPr>
          <a:xfrm flipH="1">
            <a:off x="1547664" y="2852936"/>
            <a:ext cx="619713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/>
              <p:cNvSpPr txBox="1"/>
              <p:nvPr/>
            </p:nvSpPr>
            <p:spPr>
              <a:xfrm>
                <a:off x="1291606" y="2204864"/>
                <a:ext cx="69788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/>
                  <a:t>Pivot</a:t>
                </a:r>
                <a:endParaRPr lang="fr-FR" sz="1200" i="1" dirty="0">
                  <a:latin typeface="Cambria Math"/>
                </a:endParaRP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/>
                          </a:rPr>
                          <m:t>𝑂</m:t>
                        </m:r>
                        <m:r>
                          <a:rPr lang="fr-FR" sz="1200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</m:acc>
                          </m:e>
                          <m:sub>
                            <m:r>
                              <a:rPr lang="fr-FR" sz="1200" b="0" i="1" smtClean="0">
                                <a:latin typeface="Cambria Math"/>
                              </a:rPr>
                              <m:t>𝑁</m:t>
                            </m:r>
                          </m:sub>
                        </m:sSub>
                      </m:e>
                    </m:d>
                  </m:oMath>
                </a14:m>
                <a:r>
                  <a:rPr lang="fr-FR" sz="1200" dirty="0"/>
                  <a:t> </a:t>
                </a:r>
              </a:p>
            </p:txBody>
          </p:sp>
        </mc:Choice>
        <mc:Fallback xmlns="">
          <p:sp>
            <p:nvSpPr>
              <p:cNvPr id="44" name="ZoneTexte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1606" y="2204864"/>
                <a:ext cx="697883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87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ZoneTexte 45"/>
              <p:cNvSpPr txBox="1"/>
              <p:nvPr/>
            </p:nvSpPr>
            <p:spPr>
              <a:xfrm>
                <a:off x="2383401" y="2190054"/>
                <a:ext cx="100418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/>
                  <a:t>Pivot glissant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  <m:r>
                            <a:rPr lang="fr-FR" sz="1200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FR" sz="12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6" name="ZoneTexte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3401" y="2190054"/>
                <a:ext cx="1004186" cy="461665"/>
              </a:xfrm>
              <a:prstGeom prst="rect">
                <a:avLst/>
              </a:prstGeom>
              <a:blipFill rotWithShape="1">
                <a:blip r:embed="rId4"/>
                <a:stretch>
                  <a:fillRect l="-60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ZoneTexte 46"/>
              <p:cNvSpPr txBox="1"/>
              <p:nvPr/>
            </p:nvSpPr>
            <p:spPr>
              <a:xfrm>
                <a:off x="-760171" y="2190055"/>
                <a:ext cx="100418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/>
                  <a:t>Pivot glissant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fr-FR" sz="1200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FR" sz="12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7" name="ZoneTexte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60171" y="2190055"/>
                <a:ext cx="1004186" cy="46166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ZoneTexte 47"/>
              <p:cNvSpPr txBox="1"/>
              <p:nvPr/>
            </p:nvSpPr>
            <p:spPr>
              <a:xfrm rot="16200000">
                <a:off x="312217" y="1382355"/>
                <a:ext cx="9512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/>
                  <a:t>Sphérique </a:t>
                </a:r>
                <a14:m>
                  <m:oMath xmlns:m="http://schemas.openxmlformats.org/officeDocument/2006/math">
                    <m:r>
                      <a:rPr lang="fr-FR" sz="1200" i="1">
                        <a:latin typeface="Cambria Math"/>
                      </a:rPr>
                      <m:t>𝐶</m:t>
                    </m:r>
                  </m:oMath>
                </a14:m>
                <a:endParaRPr lang="fr-FR" sz="1200" i="1" dirty="0"/>
              </a:p>
            </p:txBody>
          </p:sp>
        </mc:Choice>
        <mc:Fallback xmlns="">
          <p:sp>
            <p:nvSpPr>
              <p:cNvPr id="48" name="ZoneTexte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12217" y="1382355"/>
                <a:ext cx="951222" cy="276999"/>
              </a:xfrm>
              <a:prstGeom prst="rect">
                <a:avLst/>
              </a:prstGeom>
              <a:blipFill rotWithShape="1">
                <a:blip r:embed="rId6"/>
                <a:stretch>
                  <a:fillRect r="-177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ZoneTexte 48"/>
              <p:cNvSpPr txBox="1"/>
              <p:nvPr/>
            </p:nvSpPr>
            <p:spPr>
              <a:xfrm rot="16200000">
                <a:off x="1378414" y="1382355"/>
                <a:ext cx="95821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/>
                  <a:t>Sphérique </a:t>
                </a:r>
                <a14:m>
                  <m:oMath xmlns:m="http://schemas.openxmlformats.org/officeDocument/2006/math">
                    <m:r>
                      <a:rPr lang="fr-FR" sz="1200" b="0" i="1" smtClean="0">
                        <a:latin typeface="Cambria Math"/>
                      </a:rPr>
                      <m:t>𝐵</m:t>
                    </m:r>
                  </m:oMath>
                </a14:m>
                <a:endParaRPr lang="fr-FR" sz="1200" i="1" dirty="0"/>
              </a:p>
            </p:txBody>
          </p:sp>
        </mc:Choice>
        <mc:Fallback xmlns="">
          <p:sp>
            <p:nvSpPr>
              <p:cNvPr id="49" name="ZoneTexte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378414" y="1382355"/>
                <a:ext cx="958211" cy="276999"/>
              </a:xfrm>
              <a:prstGeom prst="rect">
                <a:avLst/>
              </a:prstGeom>
              <a:blipFill rotWithShape="1">
                <a:blip r:embed="rId7"/>
                <a:stretch>
                  <a:fillRect r="-17778" b="-63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Ellipse 16"/>
          <p:cNvSpPr/>
          <p:nvPr/>
        </p:nvSpPr>
        <p:spPr>
          <a:xfrm>
            <a:off x="27991" y="1772816"/>
            <a:ext cx="432048" cy="432048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accent4"/>
                </a:solidFill>
              </a:rPr>
              <a:t>4</a:t>
            </a:r>
          </a:p>
        </p:txBody>
      </p:sp>
      <p:sp>
        <p:nvSpPr>
          <p:cNvPr id="18" name="Ellipse 17"/>
          <p:cNvSpPr/>
          <p:nvPr/>
        </p:nvSpPr>
        <p:spPr>
          <a:xfrm>
            <a:off x="27991" y="2636912"/>
            <a:ext cx="432048" cy="432048"/>
          </a:xfrm>
          <a:prstGeom prst="ellipse">
            <a:avLst/>
          </a:prstGeom>
          <a:solidFill>
            <a:srgbClr val="FFD1D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9" name="Ellipse 18"/>
          <p:cNvSpPr/>
          <p:nvPr/>
        </p:nvSpPr>
        <p:spPr>
          <a:xfrm>
            <a:off x="1115616" y="2636912"/>
            <a:ext cx="432048" cy="432048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20" name="Ellipse 19"/>
          <p:cNvSpPr/>
          <p:nvPr/>
        </p:nvSpPr>
        <p:spPr>
          <a:xfrm>
            <a:off x="2167377" y="2636912"/>
            <a:ext cx="432048" cy="432048"/>
          </a:xfrm>
          <a:prstGeom prst="ellipse">
            <a:avLst/>
          </a:prstGeom>
          <a:solidFill>
            <a:srgbClr val="A3FFCD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21" name="Ellipse 20"/>
          <p:cNvSpPr/>
          <p:nvPr/>
        </p:nvSpPr>
        <p:spPr>
          <a:xfrm>
            <a:off x="2167377" y="1772816"/>
            <a:ext cx="432048" cy="432048"/>
          </a:xfrm>
          <a:prstGeom prst="ellipse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bg2">
                    <a:lumMod val="25000"/>
                  </a:schemeClr>
                </a:solidFill>
              </a:rPr>
              <a:t>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ZoneTexte 49"/>
              <p:cNvSpPr txBox="1"/>
              <p:nvPr/>
            </p:nvSpPr>
            <p:spPr>
              <a:xfrm rot="16200000">
                <a:off x="275604" y="3193542"/>
                <a:ext cx="102444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/>
                  <a:t>Sphérique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200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fr-FR" sz="1200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fr-FR" sz="1200" i="1" dirty="0"/>
              </a:p>
            </p:txBody>
          </p:sp>
        </mc:Choice>
        <mc:Fallback xmlns="">
          <p:sp>
            <p:nvSpPr>
              <p:cNvPr id="50" name="ZoneTexte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275604" y="3193542"/>
                <a:ext cx="1024448" cy="276999"/>
              </a:xfrm>
              <a:prstGeom prst="rect">
                <a:avLst/>
              </a:prstGeom>
              <a:blipFill rotWithShape="1">
                <a:blip r:embed="rId8"/>
                <a:stretch>
                  <a:fillRect r="-177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ZoneTexte 50"/>
              <p:cNvSpPr txBox="1"/>
              <p:nvPr/>
            </p:nvSpPr>
            <p:spPr>
              <a:xfrm rot="16200000">
                <a:off x="1346001" y="3193542"/>
                <a:ext cx="102303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/>
                  <a:t>Sphérique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200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fr-FR" sz="1200" b="0" i="1" smtClean="0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endParaRPr lang="fr-FR" sz="1200" i="1" dirty="0"/>
              </a:p>
            </p:txBody>
          </p:sp>
        </mc:Choice>
        <mc:Fallback xmlns="">
          <p:sp>
            <p:nvSpPr>
              <p:cNvPr id="51" name="ZoneTexte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346001" y="3193542"/>
                <a:ext cx="1023037" cy="276999"/>
              </a:xfrm>
              <a:prstGeom prst="rect">
                <a:avLst/>
              </a:prstGeom>
              <a:blipFill rotWithShape="1">
                <a:blip r:embed="rId9"/>
                <a:stretch>
                  <a:fillRect r="-177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Arc 52"/>
          <p:cNvSpPr/>
          <p:nvPr/>
        </p:nvSpPr>
        <p:spPr>
          <a:xfrm>
            <a:off x="74159" y="1996791"/>
            <a:ext cx="511561" cy="842026"/>
          </a:xfrm>
          <a:prstGeom prst="arc">
            <a:avLst>
              <a:gd name="adj1" fmla="val 17428693"/>
              <a:gd name="adj2" fmla="val 4205247"/>
            </a:avLst>
          </a:prstGeom>
          <a:ln w="38100">
            <a:solidFill>
              <a:srgbClr val="FF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ZoneTexte 54"/>
          <p:cNvSpPr txBox="1"/>
          <p:nvPr/>
        </p:nvSpPr>
        <p:spPr>
          <a:xfrm>
            <a:off x="576552" y="2282388"/>
            <a:ext cx="3497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/>
              <a:t>Ph</a:t>
            </a:r>
          </a:p>
        </p:txBody>
      </p:sp>
      <p:sp>
        <p:nvSpPr>
          <p:cNvPr id="57" name="ZoneTexte 56"/>
          <p:cNvSpPr txBox="1"/>
          <p:nvPr/>
        </p:nvSpPr>
        <p:spPr>
          <a:xfrm>
            <a:off x="1773870" y="2266878"/>
            <a:ext cx="3497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/>
              <a:t>Ph</a:t>
            </a:r>
          </a:p>
        </p:txBody>
      </p:sp>
      <p:sp>
        <p:nvSpPr>
          <p:cNvPr id="58" name="ZoneTexte 57"/>
          <p:cNvSpPr txBox="1"/>
          <p:nvPr/>
        </p:nvSpPr>
        <p:spPr>
          <a:xfrm>
            <a:off x="447909" y="3844266"/>
            <a:ext cx="18020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/>
              <a:t>Ph : </a:t>
            </a:r>
            <a:r>
              <a:rPr lang="fr-FR" sz="1200" dirty="0"/>
              <a:t>pression hydraulique</a:t>
            </a:r>
          </a:p>
        </p:txBody>
      </p:sp>
      <p:sp>
        <p:nvSpPr>
          <p:cNvPr id="54" name="Éclair 53"/>
          <p:cNvSpPr/>
          <p:nvPr/>
        </p:nvSpPr>
        <p:spPr>
          <a:xfrm rot="20654556" flipV="1">
            <a:off x="1110781" y="3117896"/>
            <a:ext cx="286069" cy="332896"/>
          </a:xfrm>
          <a:prstGeom prst="lightningBol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ZoneTexte 59"/>
          <p:cNvSpPr txBox="1"/>
          <p:nvPr/>
        </p:nvSpPr>
        <p:spPr>
          <a:xfrm>
            <a:off x="919186" y="3445295"/>
            <a:ext cx="8249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/>
              <a:t>Pesanteur</a:t>
            </a:r>
          </a:p>
        </p:txBody>
      </p:sp>
    </p:spTree>
    <p:extLst>
      <p:ext uri="{BB962C8B-B14F-4D97-AF65-F5344CB8AC3E}">
        <p14:creationId xmlns:p14="http://schemas.microsoft.com/office/powerpoint/2010/main" val="7456076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Arc 55"/>
          <p:cNvSpPr/>
          <p:nvPr/>
        </p:nvSpPr>
        <p:spPr>
          <a:xfrm flipH="1">
            <a:off x="2087864" y="1974870"/>
            <a:ext cx="511561" cy="842026"/>
          </a:xfrm>
          <a:prstGeom prst="arc">
            <a:avLst>
              <a:gd name="adj1" fmla="val 17428693"/>
              <a:gd name="adj2" fmla="val 4205247"/>
            </a:avLst>
          </a:prstGeom>
          <a:ln w="38100">
            <a:solidFill>
              <a:srgbClr val="FF0000"/>
            </a:solidFill>
            <a:prstDash val="sysDot"/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1956" y="630908"/>
            <a:ext cx="4838700" cy="437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Ellipse 3"/>
          <p:cNvSpPr/>
          <p:nvPr/>
        </p:nvSpPr>
        <p:spPr>
          <a:xfrm>
            <a:off x="1115616" y="1772816"/>
            <a:ext cx="432048" cy="432048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ysClr val="windowText" lastClr="000000"/>
                </a:solidFill>
              </a:rPr>
              <a:t>N</a:t>
            </a:r>
          </a:p>
        </p:txBody>
      </p:sp>
      <p:cxnSp>
        <p:nvCxnSpPr>
          <p:cNvPr id="7" name="Connecteur droit 6"/>
          <p:cNvCxnSpPr>
            <a:endCxn id="4" idx="0"/>
          </p:cNvCxnSpPr>
          <p:nvPr/>
        </p:nvCxnSpPr>
        <p:spPr>
          <a:xfrm>
            <a:off x="1331640" y="1551640"/>
            <a:ext cx="0" cy="221176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5" name="Groupe 14"/>
          <p:cNvGrpSpPr/>
          <p:nvPr/>
        </p:nvGrpSpPr>
        <p:grpSpPr>
          <a:xfrm rot="10800000">
            <a:off x="1115616" y="1335640"/>
            <a:ext cx="432048" cy="216000"/>
            <a:chOff x="1115616" y="2413488"/>
            <a:chExt cx="432048" cy="216000"/>
          </a:xfrm>
        </p:grpSpPr>
        <p:sp>
          <p:nvSpPr>
            <p:cNvPr id="12" name="Rectangle 11"/>
            <p:cNvSpPr/>
            <p:nvPr/>
          </p:nvSpPr>
          <p:spPr>
            <a:xfrm>
              <a:off x="1115616" y="2413488"/>
              <a:ext cx="432048" cy="216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" name="Connecteur droit 8"/>
            <p:cNvCxnSpPr/>
            <p:nvPr/>
          </p:nvCxnSpPr>
          <p:spPr>
            <a:xfrm>
              <a:off x="1115616" y="2413488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23" name="Connecteur droit 22"/>
          <p:cNvCxnSpPr>
            <a:stCxn id="4" idx="2"/>
            <a:endCxn id="17" idx="6"/>
          </p:cNvCxnSpPr>
          <p:nvPr/>
        </p:nvCxnSpPr>
        <p:spPr>
          <a:xfrm flipH="1">
            <a:off x="460039" y="1988840"/>
            <a:ext cx="655577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Connecteur droit 25"/>
          <p:cNvCxnSpPr>
            <a:stCxn id="17" idx="4"/>
            <a:endCxn id="18" idx="0"/>
          </p:cNvCxnSpPr>
          <p:nvPr/>
        </p:nvCxnSpPr>
        <p:spPr>
          <a:xfrm>
            <a:off x="244015" y="2204864"/>
            <a:ext cx="0" cy="432048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Connecteur droit 28"/>
          <p:cNvCxnSpPr>
            <a:stCxn id="19" idx="2"/>
            <a:endCxn id="18" idx="6"/>
          </p:cNvCxnSpPr>
          <p:nvPr/>
        </p:nvCxnSpPr>
        <p:spPr>
          <a:xfrm flipH="1">
            <a:off x="460039" y="2852936"/>
            <a:ext cx="655577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Connecteur droit 31"/>
          <p:cNvCxnSpPr>
            <a:stCxn id="4" idx="4"/>
            <a:endCxn id="19" idx="0"/>
          </p:cNvCxnSpPr>
          <p:nvPr/>
        </p:nvCxnSpPr>
        <p:spPr>
          <a:xfrm>
            <a:off x="1331640" y="2204864"/>
            <a:ext cx="0" cy="432048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" name="Connecteur droit 34"/>
          <p:cNvCxnSpPr>
            <a:stCxn id="21" idx="2"/>
            <a:endCxn id="4" idx="6"/>
          </p:cNvCxnSpPr>
          <p:nvPr/>
        </p:nvCxnSpPr>
        <p:spPr>
          <a:xfrm flipH="1">
            <a:off x="1547664" y="1988840"/>
            <a:ext cx="619713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" name="Connecteur droit 38"/>
          <p:cNvCxnSpPr>
            <a:stCxn id="21" idx="4"/>
            <a:endCxn id="20" idx="0"/>
          </p:cNvCxnSpPr>
          <p:nvPr/>
        </p:nvCxnSpPr>
        <p:spPr>
          <a:xfrm>
            <a:off x="2383401" y="2204864"/>
            <a:ext cx="0" cy="432048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2" name="Connecteur droit 41"/>
          <p:cNvCxnSpPr>
            <a:stCxn id="20" idx="2"/>
            <a:endCxn id="19" idx="6"/>
          </p:cNvCxnSpPr>
          <p:nvPr/>
        </p:nvCxnSpPr>
        <p:spPr>
          <a:xfrm flipH="1">
            <a:off x="1547664" y="2852936"/>
            <a:ext cx="619713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/>
              <p:cNvSpPr txBox="1"/>
              <p:nvPr/>
            </p:nvSpPr>
            <p:spPr>
              <a:xfrm>
                <a:off x="1291606" y="2204864"/>
                <a:ext cx="69788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1200" dirty="0"/>
                  <a:t>Pivot</a:t>
                </a:r>
                <a:endParaRPr lang="fr-FR" sz="1200" i="1" dirty="0">
                  <a:latin typeface="Cambria Math"/>
                </a:endParaRPr>
              </a:p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/>
                          </a:rPr>
                          <m:t>𝑂</m:t>
                        </m:r>
                        <m:r>
                          <a:rPr lang="fr-FR" sz="1200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</m:acc>
                          </m:e>
                          <m:sub>
                            <m:r>
                              <a:rPr lang="fr-FR" sz="1200" b="0" i="1" smtClean="0">
                                <a:latin typeface="Cambria Math"/>
                              </a:rPr>
                              <m:t>𝑁</m:t>
                            </m:r>
                          </m:sub>
                        </m:sSub>
                      </m:e>
                    </m:d>
                  </m:oMath>
                </a14:m>
                <a:r>
                  <a:rPr lang="fr-FR" sz="1200" dirty="0"/>
                  <a:t> </a:t>
                </a:r>
              </a:p>
            </p:txBody>
          </p:sp>
        </mc:Choice>
        <mc:Fallback xmlns="">
          <p:sp>
            <p:nvSpPr>
              <p:cNvPr id="44" name="ZoneTexte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1606" y="2204864"/>
                <a:ext cx="697883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ZoneTexte 45"/>
              <p:cNvSpPr txBox="1"/>
              <p:nvPr/>
            </p:nvSpPr>
            <p:spPr>
              <a:xfrm>
                <a:off x="2383401" y="2190054"/>
                <a:ext cx="100418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/>
                  <a:t>Pivot glissant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fr-FR" sz="1200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FR" sz="12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6" name="ZoneTexte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3401" y="2190054"/>
                <a:ext cx="1004186" cy="461665"/>
              </a:xfrm>
              <a:prstGeom prst="rect">
                <a:avLst/>
              </a:prstGeom>
              <a:blipFill>
                <a:blip r:embed="rId4"/>
                <a:stretch>
                  <a:fillRect l="-60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ZoneTexte 46"/>
              <p:cNvSpPr txBox="1"/>
              <p:nvPr/>
            </p:nvSpPr>
            <p:spPr>
              <a:xfrm>
                <a:off x="-760171" y="2190055"/>
                <a:ext cx="100418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/>
                  <a:t>Pivot glissant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fr-FR" sz="1200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FR" sz="12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7" name="ZoneTexte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60171" y="2190055"/>
                <a:ext cx="1004186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Ellipse 16"/>
          <p:cNvSpPr/>
          <p:nvPr/>
        </p:nvSpPr>
        <p:spPr>
          <a:xfrm>
            <a:off x="27991" y="1772816"/>
            <a:ext cx="432048" cy="432048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accent4"/>
                </a:solidFill>
              </a:rPr>
              <a:t>4</a:t>
            </a:r>
          </a:p>
        </p:txBody>
      </p:sp>
      <p:sp>
        <p:nvSpPr>
          <p:cNvPr id="18" name="Ellipse 17"/>
          <p:cNvSpPr/>
          <p:nvPr/>
        </p:nvSpPr>
        <p:spPr>
          <a:xfrm>
            <a:off x="27991" y="2636912"/>
            <a:ext cx="432048" cy="432048"/>
          </a:xfrm>
          <a:prstGeom prst="ellipse">
            <a:avLst/>
          </a:prstGeom>
          <a:solidFill>
            <a:srgbClr val="FFD1D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9" name="Ellipse 18"/>
          <p:cNvSpPr/>
          <p:nvPr/>
        </p:nvSpPr>
        <p:spPr>
          <a:xfrm>
            <a:off x="1115616" y="2636912"/>
            <a:ext cx="432048" cy="432048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20" name="Ellipse 19"/>
          <p:cNvSpPr/>
          <p:nvPr/>
        </p:nvSpPr>
        <p:spPr>
          <a:xfrm>
            <a:off x="2167377" y="2636912"/>
            <a:ext cx="432048" cy="432048"/>
          </a:xfrm>
          <a:prstGeom prst="ellipse">
            <a:avLst/>
          </a:prstGeom>
          <a:solidFill>
            <a:srgbClr val="A3FFCD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21" name="Ellipse 20"/>
          <p:cNvSpPr/>
          <p:nvPr/>
        </p:nvSpPr>
        <p:spPr>
          <a:xfrm>
            <a:off x="2167377" y="1772816"/>
            <a:ext cx="432048" cy="432048"/>
          </a:xfrm>
          <a:prstGeom prst="ellipse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bg2">
                    <a:lumMod val="25000"/>
                  </a:schemeClr>
                </a:solidFill>
              </a:rPr>
              <a:t>5</a:t>
            </a:r>
          </a:p>
        </p:txBody>
      </p:sp>
      <p:sp>
        <p:nvSpPr>
          <p:cNvPr id="53" name="Arc 52"/>
          <p:cNvSpPr/>
          <p:nvPr/>
        </p:nvSpPr>
        <p:spPr>
          <a:xfrm>
            <a:off x="74159" y="1996791"/>
            <a:ext cx="511561" cy="842026"/>
          </a:xfrm>
          <a:prstGeom prst="arc">
            <a:avLst>
              <a:gd name="adj1" fmla="val 17428693"/>
              <a:gd name="adj2" fmla="val 4205247"/>
            </a:avLst>
          </a:prstGeom>
          <a:ln w="38100">
            <a:solidFill>
              <a:srgbClr val="FF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ZoneTexte 54"/>
          <p:cNvSpPr txBox="1"/>
          <p:nvPr/>
        </p:nvSpPr>
        <p:spPr>
          <a:xfrm>
            <a:off x="588046" y="2110813"/>
            <a:ext cx="3970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b="1" dirty="0"/>
              <a:t>Ph</a:t>
            </a:r>
          </a:p>
          <a:p>
            <a:pPr algn="ctr"/>
            <a:r>
              <a:rPr lang="fr-FR" sz="1200" b="1" dirty="0"/>
              <a:t>+ </a:t>
            </a:r>
          </a:p>
          <a:p>
            <a:pPr algn="ctr"/>
            <a:r>
              <a:rPr lang="fr-FR" sz="1200" b="1" dirty="0" err="1"/>
              <a:t>Phf</a:t>
            </a:r>
            <a:endParaRPr lang="fr-FR" sz="1200" b="1" dirty="0"/>
          </a:p>
        </p:txBody>
      </p:sp>
      <p:sp>
        <p:nvSpPr>
          <p:cNvPr id="57" name="ZoneTexte 56"/>
          <p:cNvSpPr txBox="1"/>
          <p:nvPr/>
        </p:nvSpPr>
        <p:spPr>
          <a:xfrm>
            <a:off x="1753550" y="2081168"/>
            <a:ext cx="3970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b="1" dirty="0"/>
              <a:t>Ph</a:t>
            </a:r>
          </a:p>
          <a:p>
            <a:pPr algn="ctr"/>
            <a:r>
              <a:rPr lang="fr-FR" sz="1200" b="1" dirty="0"/>
              <a:t>+</a:t>
            </a:r>
          </a:p>
          <a:p>
            <a:pPr algn="ctr"/>
            <a:r>
              <a:rPr lang="fr-FR" sz="1200" b="1" dirty="0" err="1"/>
              <a:t>Phf</a:t>
            </a:r>
            <a:endParaRPr lang="fr-FR" sz="1200" b="1" dirty="0"/>
          </a:p>
        </p:txBody>
      </p:sp>
      <p:sp>
        <p:nvSpPr>
          <p:cNvPr id="58" name="ZoneTexte 57"/>
          <p:cNvSpPr txBox="1"/>
          <p:nvPr/>
        </p:nvSpPr>
        <p:spPr>
          <a:xfrm>
            <a:off x="-580891" y="5445224"/>
            <a:ext cx="8249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/>
              <a:t>Ph : </a:t>
            </a:r>
            <a:r>
              <a:rPr lang="fr-FR" sz="1200" dirty="0"/>
              <a:t>pression hydraulique</a:t>
            </a:r>
          </a:p>
        </p:txBody>
      </p:sp>
      <p:sp>
        <p:nvSpPr>
          <p:cNvPr id="54" name="Éclair 53"/>
          <p:cNvSpPr/>
          <p:nvPr/>
        </p:nvSpPr>
        <p:spPr>
          <a:xfrm rot="20654556" flipV="1">
            <a:off x="1110781" y="3117896"/>
            <a:ext cx="286069" cy="332896"/>
          </a:xfrm>
          <a:prstGeom prst="lightningBol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ZoneTexte 59"/>
          <p:cNvSpPr txBox="1"/>
          <p:nvPr/>
        </p:nvSpPr>
        <p:spPr>
          <a:xfrm>
            <a:off x="919186" y="3445295"/>
            <a:ext cx="8249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b="1" dirty="0"/>
              <a:t>Pesanteur</a:t>
            </a:r>
          </a:p>
          <a:p>
            <a:pPr algn="ctr"/>
            <a:r>
              <a:rPr lang="fr-FR" sz="1200" b="1" dirty="0"/>
              <a:t>+ </a:t>
            </a:r>
          </a:p>
          <a:p>
            <a:pPr algn="ctr"/>
            <a:r>
              <a:rPr lang="fr-FR" sz="1200" b="1" dirty="0"/>
              <a:t>Eau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ZoneTexte 33">
                <a:extLst>
                  <a:ext uri="{FF2B5EF4-FFF2-40B4-BE49-F238E27FC236}">
                    <a16:creationId xmlns:a16="http://schemas.microsoft.com/office/drawing/2014/main" id="{15697E69-C278-4697-A437-F04FEFE1414A}"/>
                  </a:ext>
                </a:extLst>
              </p:cNvPr>
              <p:cNvSpPr txBox="1"/>
              <p:nvPr/>
            </p:nvSpPr>
            <p:spPr>
              <a:xfrm rot="16200000">
                <a:off x="354640" y="1393077"/>
                <a:ext cx="66742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1200" dirty="0"/>
                  <a:t>Pivot</a:t>
                </a:r>
                <a:endParaRPr lang="fr-FR" sz="1200" i="1" dirty="0">
                  <a:latin typeface="Cambria Math"/>
                </a:endParaRPr>
              </a:p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fr-FR" sz="1200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</m:acc>
                          </m:e>
                          <m:sub>
                            <m:r>
                              <a:rPr lang="fr-FR" sz="1200" b="0" i="1" smtClean="0">
                                <a:latin typeface="Cambria Math"/>
                              </a:rPr>
                              <m:t>𝑁</m:t>
                            </m:r>
                          </m:sub>
                        </m:sSub>
                      </m:e>
                    </m:d>
                  </m:oMath>
                </a14:m>
                <a:r>
                  <a:rPr lang="fr-FR" sz="1200" dirty="0"/>
                  <a:t> </a:t>
                </a:r>
              </a:p>
            </p:txBody>
          </p:sp>
        </mc:Choice>
        <mc:Fallback xmlns="">
          <p:sp>
            <p:nvSpPr>
              <p:cNvPr id="34" name="ZoneTexte 33">
                <a:extLst>
                  <a:ext uri="{FF2B5EF4-FFF2-40B4-BE49-F238E27FC236}">
                    <a16:creationId xmlns:a16="http://schemas.microsoft.com/office/drawing/2014/main" id="{15697E69-C278-4697-A437-F04FEFE141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54640" y="1393077"/>
                <a:ext cx="667427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4237C99B-38B0-4485-B01C-F45C9462E86A}"/>
                  </a:ext>
                </a:extLst>
              </p:cNvPr>
              <p:cNvSpPr txBox="1"/>
              <p:nvPr/>
            </p:nvSpPr>
            <p:spPr>
              <a:xfrm rot="16200000">
                <a:off x="1530698" y="1363308"/>
                <a:ext cx="67441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1200" dirty="0"/>
                  <a:t>Pivot</a:t>
                </a:r>
                <a:endParaRPr lang="fr-FR" sz="1200" i="1" dirty="0">
                  <a:latin typeface="Cambria Math"/>
                </a:endParaRPr>
              </a:p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fr-FR" sz="1200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</m:acc>
                          </m:e>
                          <m:sub>
                            <m:r>
                              <a:rPr lang="fr-FR" sz="1200" b="0" i="1" smtClean="0">
                                <a:latin typeface="Cambria Math"/>
                              </a:rPr>
                              <m:t>𝑁</m:t>
                            </m:r>
                          </m:sub>
                        </m:sSub>
                      </m:e>
                    </m:d>
                  </m:oMath>
                </a14:m>
                <a:r>
                  <a:rPr lang="fr-FR" sz="1200" dirty="0"/>
                  <a:t> </a:t>
                </a:r>
              </a:p>
            </p:txBody>
          </p:sp>
        </mc:Choice>
        <mc:Fallback xmlns="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4237C99B-38B0-4485-B01C-F45C9462E8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530698" y="1363308"/>
                <a:ext cx="674416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12E5B895-6325-48F7-BC78-23E06467618C}"/>
                  </a:ext>
                </a:extLst>
              </p:cNvPr>
              <p:cNvSpPr txBox="1"/>
              <p:nvPr/>
            </p:nvSpPr>
            <p:spPr>
              <a:xfrm rot="16200000">
                <a:off x="349702" y="2977022"/>
                <a:ext cx="67730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1200" dirty="0"/>
                  <a:t>Pivot</a:t>
                </a:r>
                <a:endParaRPr lang="fr-FR" sz="1200" i="1" dirty="0">
                  <a:latin typeface="Cambria Math"/>
                </a:endParaRPr>
              </a:p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fr-FR" sz="1200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</m:acc>
                          </m:e>
                          <m:sub>
                            <m:r>
                              <a:rPr lang="fr-FR" sz="1200" b="0" i="1" smtClean="0">
                                <a:latin typeface="Cambria Math"/>
                              </a:rPr>
                              <m:t>𝑁</m:t>
                            </m:r>
                          </m:sub>
                        </m:sSub>
                      </m:e>
                    </m:d>
                  </m:oMath>
                </a14:m>
                <a:r>
                  <a:rPr lang="fr-FR" sz="1200" dirty="0"/>
                  <a:t> </a:t>
                </a:r>
              </a:p>
            </p:txBody>
          </p:sp>
        </mc:Choice>
        <mc:Fallback xmlns=""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12E5B895-6325-48F7-BC78-23E0646761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49702" y="2977022"/>
                <a:ext cx="677301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BF9C10E5-F3C4-441A-B505-FEE4C7B96261}"/>
                  </a:ext>
                </a:extLst>
              </p:cNvPr>
              <p:cNvSpPr txBox="1"/>
              <p:nvPr/>
            </p:nvSpPr>
            <p:spPr>
              <a:xfrm rot="16200000">
                <a:off x="1529255" y="2947253"/>
                <a:ext cx="67730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1200" dirty="0"/>
                  <a:t>Pivot</a:t>
                </a:r>
                <a:endParaRPr lang="fr-FR" sz="1200" i="1" dirty="0">
                  <a:latin typeface="Cambria Math"/>
                </a:endParaRPr>
              </a:p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fr-FR" sz="1200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</m:acc>
                          </m:e>
                          <m:sub>
                            <m:r>
                              <a:rPr lang="fr-FR" sz="1200" b="0" i="1" smtClean="0">
                                <a:latin typeface="Cambria Math"/>
                              </a:rPr>
                              <m:t>𝑁</m:t>
                            </m:r>
                          </m:sub>
                        </m:sSub>
                      </m:e>
                    </m:d>
                  </m:oMath>
                </a14:m>
                <a:r>
                  <a:rPr lang="fr-FR" sz="1200" dirty="0"/>
                  <a:t> </a:t>
                </a:r>
              </a:p>
            </p:txBody>
          </p:sp>
        </mc:Choice>
        <mc:Fallback xmlns="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BF9C10E5-F3C4-441A-B505-FEE4C7B962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529255" y="2947253"/>
                <a:ext cx="677301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35689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6"/>
          <p:cNvGrpSpPr/>
          <p:nvPr/>
        </p:nvGrpSpPr>
        <p:grpSpPr>
          <a:xfrm>
            <a:off x="1691680" y="1916832"/>
            <a:ext cx="792088" cy="792088"/>
            <a:chOff x="1691680" y="1916832"/>
            <a:chExt cx="792088" cy="792088"/>
          </a:xfrm>
        </p:grpSpPr>
        <p:cxnSp>
          <p:nvCxnSpPr>
            <p:cNvPr id="5" name="Connecteur droit 4"/>
            <p:cNvCxnSpPr/>
            <p:nvPr/>
          </p:nvCxnSpPr>
          <p:spPr>
            <a:xfrm flipV="1">
              <a:off x="1691680" y="1916832"/>
              <a:ext cx="0" cy="792088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necteur droit 5"/>
            <p:cNvCxnSpPr/>
            <p:nvPr/>
          </p:nvCxnSpPr>
          <p:spPr>
            <a:xfrm rot="5400000" flipV="1">
              <a:off x="2087724" y="2312876"/>
              <a:ext cx="0" cy="792088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e 7"/>
          <p:cNvGrpSpPr/>
          <p:nvPr/>
        </p:nvGrpSpPr>
        <p:grpSpPr>
          <a:xfrm rot="20700000">
            <a:off x="1579937" y="1827823"/>
            <a:ext cx="792088" cy="792088"/>
            <a:chOff x="1691680" y="1916832"/>
            <a:chExt cx="792088" cy="792088"/>
          </a:xfrm>
        </p:grpSpPr>
        <p:cxnSp>
          <p:nvCxnSpPr>
            <p:cNvPr id="9" name="Connecteur droit 8"/>
            <p:cNvCxnSpPr/>
            <p:nvPr/>
          </p:nvCxnSpPr>
          <p:spPr>
            <a:xfrm flipV="1">
              <a:off x="1691680" y="1916832"/>
              <a:ext cx="0" cy="792088"/>
            </a:xfrm>
            <a:prstGeom prst="line">
              <a:avLst/>
            </a:prstGeom>
            <a:ln w="19050">
              <a:solidFill>
                <a:schemeClr val="accent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9"/>
            <p:cNvCxnSpPr/>
            <p:nvPr/>
          </p:nvCxnSpPr>
          <p:spPr>
            <a:xfrm rot="5400000" flipV="1">
              <a:off x="2087724" y="2312876"/>
              <a:ext cx="0" cy="792088"/>
            </a:xfrm>
            <a:prstGeom prst="line">
              <a:avLst/>
            </a:prstGeom>
            <a:ln w="19050">
              <a:solidFill>
                <a:schemeClr val="accent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Arc 10"/>
          <p:cNvSpPr/>
          <p:nvPr/>
        </p:nvSpPr>
        <p:spPr>
          <a:xfrm>
            <a:off x="971600" y="1963234"/>
            <a:ext cx="1440160" cy="1440160"/>
          </a:xfrm>
          <a:prstGeom prst="arc">
            <a:avLst>
              <a:gd name="adj1" fmla="val 20908293"/>
              <a:gd name="adj2" fmla="val 0"/>
            </a:avLst>
          </a:prstGeom>
          <a:ln w="12700">
            <a:solidFill>
              <a:schemeClr val="tx1"/>
            </a:solidFill>
            <a:head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/>
          <p:cNvSpPr/>
          <p:nvPr/>
        </p:nvSpPr>
        <p:spPr>
          <a:xfrm>
            <a:off x="1637680" y="2654921"/>
            <a:ext cx="108000" cy="108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/>
          <p:cNvSpPr/>
          <p:nvPr/>
        </p:nvSpPr>
        <p:spPr>
          <a:xfrm flipV="1">
            <a:off x="1673680" y="2690920"/>
            <a:ext cx="36000" cy="36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/>
              <p:cNvSpPr txBox="1"/>
              <p:nvPr/>
            </p:nvSpPr>
            <p:spPr>
              <a:xfrm>
                <a:off x="2461035" y="2470255"/>
                <a:ext cx="353815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050" b="0" i="1" smtClean="0"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lang="fr-FR" sz="105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14" name="ZoneTexte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1035" y="2470255"/>
                <a:ext cx="353815" cy="26161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ZoneTexte 14"/>
              <p:cNvSpPr txBox="1"/>
              <p:nvPr/>
            </p:nvSpPr>
            <p:spPr>
              <a:xfrm>
                <a:off x="1514772" y="2769932"/>
                <a:ext cx="359201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50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050" i="1">
                                  <a:latin typeface="Cambria Math"/>
                                </a:rPr>
                                <m:t>𝑁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15" name="ZoneTexte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4772" y="2769932"/>
                <a:ext cx="359201" cy="25391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/>
              <p:cNvSpPr txBox="1"/>
              <p:nvPr/>
            </p:nvSpPr>
            <p:spPr>
              <a:xfrm>
                <a:off x="2227991" y="2708992"/>
                <a:ext cx="367537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5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50" i="1">
                                  <a:latin typeface="Cambria Math"/>
                                </a:rPr>
                                <m:t>𝑁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16" name="ZoneTexte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7991" y="2708992"/>
                <a:ext cx="367537" cy="25391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ZoneTexte 16"/>
              <p:cNvSpPr txBox="1"/>
              <p:nvPr/>
            </p:nvSpPr>
            <p:spPr>
              <a:xfrm>
                <a:off x="1673680" y="1836276"/>
                <a:ext cx="367985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5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50" i="1">
                                  <a:latin typeface="Cambria Math"/>
                                </a:rPr>
                                <m:t>𝑁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17" name="ZoneTexte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3680" y="1836276"/>
                <a:ext cx="367985" cy="25391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ZoneTexte 17"/>
              <p:cNvSpPr txBox="1"/>
              <p:nvPr/>
            </p:nvSpPr>
            <p:spPr>
              <a:xfrm>
                <a:off x="2239533" y="2246572"/>
                <a:ext cx="344453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5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5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18" name="ZoneTexte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9533" y="2246572"/>
                <a:ext cx="344453" cy="253916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/>
              <p:cNvSpPr txBox="1"/>
              <p:nvPr/>
            </p:nvSpPr>
            <p:spPr>
              <a:xfrm>
                <a:off x="1193577" y="1836276"/>
                <a:ext cx="344902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5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5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19" name="ZoneTexte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3577" y="1836276"/>
                <a:ext cx="344902" cy="253916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5994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roupe 81">
            <a:extLst>
              <a:ext uri="{FF2B5EF4-FFF2-40B4-BE49-F238E27FC236}">
                <a16:creationId xmlns:a16="http://schemas.microsoft.com/office/drawing/2014/main" id="{EBA5F3F8-5CAE-B157-A28E-83068F5A6CF9}"/>
              </a:ext>
            </a:extLst>
          </p:cNvPr>
          <p:cNvGrpSpPr/>
          <p:nvPr/>
        </p:nvGrpSpPr>
        <p:grpSpPr>
          <a:xfrm>
            <a:off x="5331123" y="2776524"/>
            <a:ext cx="216000" cy="1797224"/>
            <a:chOff x="5331123" y="2776524"/>
            <a:chExt cx="216000" cy="1797224"/>
          </a:xfrm>
        </p:grpSpPr>
        <p:cxnSp>
          <p:nvCxnSpPr>
            <p:cNvPr id="70" name="Connecteur droit 69">
              <a:extLst>
                <a:ext uri="{FF2B5EF4-FFF2-40B4-BE49-F238E27FC236}">
                  <a16:creationId xmlns:a16="http://schemas.microsoft.com/office/drawing/2014/main" id="{F0074560-30D0-EC44-1399-6C901B8256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39123" y="2784113"/>
              <a:ext cx="0" cy="648072"/>
            </a:xfrm>
            <a:prstGeom prst="line">
              <a:avLst/>
            </a:prstGeom>
            <a:noFill/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cteur droit 62">
              <a:extLst>
                <a:ext uri="{FF2B5EF4-FFF2-40B4-BE49-F238E27FC236}">
                  <a16:creationId xmlns:a16="http://schemas.microsoft.com/office/drawing/2014/main" id="{BDC58A1A-04AD-8672-6313-11A12DC981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39123" y="3429000"/>
              <a:ext cx="0" cy="464374"/>
            </a:xfrm>
            <a:prstGeom prst="line">
              <a:avLst/>
            </a:prstGeom>
            <a:noFill/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66BD566E-802D-8F4C-2585-55D9585006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39123" y="4109374"/>
              <a:ext cx="0" cy="464374"/>
            </a:xfrm>
            <a:prstGeom prst="line">
              <a:avLst/>
            </a:prstGeom>
            <a:noFill/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5804950F-6797-1856-EA03-6B7F381626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31123" y="3429000"/>
              <a:ext cx="216000" cy="0"/>
            </a:xfrm>
            <a:prstGeom prst="line">
              <a:avLst/>
            </a:prstGeom>
            <a:noFill/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cteur droit 67">
              <a:extLst>
                <a:ext uri="{FF2B5EF4-FFF2-40B4-BE49-F238E27FC236}">
                  <a16:creationId xmlns:a16="http://schemas.microsoft.com/office/drawing/2014/main" id="{62999371-4480-FE70-D430-A20BB75EE5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31123" y="4573748"/>
              <a:ext cx="216000" cy="0"/>
            </a:xfrm>
            <a:prstGeom prst="line">
              <a:avLst/>
            </a:prstGeom>
            <a:noFill/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cteur droit 72">
              <a:extLst>
                <a:ext uri="{FF2B5EF4-FFF2-40B4-BE49-F238E27FC236}">
                  <a16:creationId xmlns:a16="http://schemas.microsoft.com/office/drawing/2014/main" id="{539D7A56-5ED5-B763-85A1-F8E16C84F42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31123" y="2776524"/>
              <a:ext cx="216000" cy="0"/>
            </a:xfrm>
            <a:prstGeom prst="line">
              <a:avLst/>
            </a:prstGeom>
            <a:noFill/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6" name="Forme libre 7">
            <a:extLst>
              <a:ext uri="{FF2B5EF4-FFF2-40B4-BE49-F238E27FC236}">
                <a16:creationId xmlns:a16="http://schemas.microsoft.com/office/drawing/2014/main" id="{E41EFED0-9112-FF46-20FA-0D223631495A}"/>
              </a:ext>
            </a:extLst>
          </p:cNvPr>
          <p:cNvSpPr/>
          <p:nvPr/>
        </p:nvSpPr>
        <p:spPr>
          <a:xfrm rot="16200000">
            <a:off x="5664990" y="3500139"/>
            <a:ext cx="610045" cy="103667"/>
          </a:xfrm>
          <a:custGeom>
            <a:avLst/>
            <a:gdLst>
              <a:gd name="connsiteX0" fmla="*/ 0 w 1435502"/>
              <a:gd name="connsiteY0" fmla="*/ 0 h 213325"/>
              <a:gd name="connsiteX1" fmla="*/ 289711 w 1435502"/>
              <a:gd name="connsiteY1" fmla="*/ 190123 h 213325"/>
              <a:gd name="connsiteX2" fmla="*/ 1276539 w 1435502"/>
              <a:gd name="connsiteY2" fmla="*/ 190123 h 213325"/>
              <a:gd name="connsiteX3" fmla="*/ 1421395 w 1435502"/>
              <a:gd name="connsiteY3" fmla="*/ 9053 h 213325"/>
              <a:gd name="connsiteX0" fmla="*/ 0 w 1421395"/>
              <a:gd name="connsiteY0" fmla="*/ 0 h 190134"/>
              <a:gd name="connsiteX1" fmla="*/ 289711 w 1421395"/>
              <a:gd name="connsiteY1" fmla="*/ 190123 h 190134"/>
              <a:gd name="connsiteX2" fmla="*/ 1421395 w 1421395"/>
              <a:gd name="connsiteY2" fmla="*/ 9053 h 190134"/>
              <a:gd name="connsiteX0" fmla="*/ 0 w 1421395"/>
              <a:gd name="connsiteY0" fmla="*/ 0 h 9053"/>
              <a:gd name="connsiteX1" fmla="*/ 1421395 w 1421395"/>
              <a:gd name="connsiteY1" fmla="*/ 9053 h 9053"/>
              <a:gd name="connsiteX0" fmla="*/ 0 w 10000"/>
              <a:gd name="connsiteY0" fmla="*/ 0 h 221139"/>
              <a:gd name="connsiteX1" fmla="*/ 10000 w 10000"/>
              <a:gd name="connsiteY1" fmla="*/ 10000 h 221139"/>
              <a:gd name="connsiteX0" fmla="*/ 0 w 10000"/>
              <a:gd name="connsiteY0" fmla="*/ 0 h 339383"/>
              <a:gd name="connsiteX1" fmla="*/ 10000 w 10000"/>
              <a:gd name="connsiteY1" fmla="*/ 10000 h 339383"/>
              <a:gd name="connsiteX0" fmla="*/ 0 w 10000"/>
              <a:gd name="connsiteY0" fmla="*/ 0 h 282505"/>
              <a:gd name="connsiteX1" fmla="*/ 10000 w 10000"/>
              <a:gd name="connsiteY1" fmla="*/ 10000 h 282505"/>
              <a:gd name="connsiteX0" fmla="*/ 0 w 10000"/>
              <a:gd name="connsiteY0" fmla="*/ 0 h 295242"/>
              <a:gd name="connsiteX1" fmla="*/ 10000 w 10000"/>
              <a:gd name="connsiteY1" fmla="*/ 10000 h 295242"/>
              <a:gd name="connsiteX0" fmla="*/ 0 w 10000"/>
              <a:gd name="connsiteY0" fmla="*/ 0 h 376767"/>
              <a:gd name="connsiteX1" fmla="*/ 4968 w 10000"/>
              <a:gd name="connsiteY1" fmla="*/ 290015 h 376767"/>
              <a:gd name="connsiteX2" fmla="*/ 10000 w 10000"/>
              <a:gd name="connsiteY2" fmla="*/ 10000 h 376767"/>
              <a:gd name="connsiteX0" fmla="*/ 0 w 10000"/>
              <a:gd name="connsiteY0" fmla="*/ 0 h 319857"/>
              <a:gd name="connsiteX1" fmla="*/ 4968 w 10000"/>
              <a:gd name="connsiteY1" fmla="*/ 290015 h 319857"/>
              <a:gd name="connsiteX2" fmla="*/ 10000 w 10000"/>
              <a:gd name="connsiteY2" fmla="*/ 10000 h 319857"/>
              <a:gd name="connsiteX0" fmla="*/ 0 w 10000"/>
              <a:gd name="connsiteY0" fmla="*/ 0 h 290056"/>
              <a:gd name="connsiteX1" fmla="*/ 4968 w 10000"/>
              <a:gd name="connsiteY1" fmla="*/ 290015 h 290056"/>
              <a:gd name="connsiteX2" fmla="*/ 10000 w 10000"/>
              <a:gd name="connsiteY2" fmla="*/ 10000 h 290056"/>
              <a:gd name="connsiteX0" fmla="*/ 0 w 10000"/>
              <a:gd name="connsiteY0" fmla="*/ 0 h 164894"/>
              <a:gd name="connsiteX1" fmla="*/ 5159 w 10000"/>
              <a:gd name="connsiteY1" fmla="*/ 150007 h 164894"/>
              <a:gd name="connsiteX2" fmla="*/ 10000 w 10000"/>
              <a:gd name="connsiteY2" fmla="*/ 10000 h 164894"/>
              <a:gd name="connsiteX0" fmla="*/ 0 w 10000"/>
              <a:gd name="connsiteY0" fmla="*/ 0 h 183850"/>
              <a:gd name="connsiteX1" fmla="*/ 5159 w 10000"/>
              <a:gd name="connsiteY1" fmla="*/ 150007 h 183850"/>
              <a:gd name="connsiteX2" fmla="*/ 10000 w 10000"/>
              <a:gd name="connsiteY2" fmla="*/ 10000 h 183850"/>
              <a:gd name="connsiteX0" fmla="*/ 0 w 10000"/>
              <a:gd name="connsiteY0" fmla="*/ 0 h 214086"/>
              <a:gd name="connsiteX1" fmla="*/ 5159 w 10000"/>
              <a:gd name="connsiteY1" fmla="*/ 150007 h 214086"/>
              <a:gd name="connsiteX2" fmla="*/ 10000 w 10000"/>
              <a:gd name="connsiteY2" fmla="*/ 10000 h 214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00" h="214086">
                <a:moveTo>
                  <a:pt x="0" y="0"/>
                </a:moveTo>
                <a:cubicBezTo>
                  <a:pt x="0" y="286683"/>
                  <a:pt x="3057" y="153340"/>
                  <a:pt x="5159" y="150007"/>
                </a:cubicBezTo>
                <a:cubicBezTo>
                  <a:pt x="7261" y="146674"/>
                  <a:pt x="10043" y="366688"/>
                  <a:pt x="10000" y="10000"/>
                </a:cubicBezTo>
              </a:path>
            </a:pathLst>
          </a:cu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accent5">
                    <a:lumMod val="50000"/>
                  </a:schemeClr>
                </a:solidFill>
              </a:ln>
            </a:endParaRPr>
          </a:p>
        </p:txBody>
      </p:sp>
      <p:sp>
        <p:nvSpPr>
          <p:cNvPr id="77" name="Ellipse 76">
            <a:extLst>
              <a:ext uri="{FF2B5EF4-FFF2-40B4-BE49-F238E27FC236}">
                <a16:creationId xmlns:a16="http://schemas.microsoft.com/office/drawing/2014/main" id="{4444A1F6-0C21-71EF-9E9E-584AC3A94740}"/>
              </a:ext>
            </a:extLst>
          </p:cNvPr>
          <p:cNvSpPr/>
          <p:nvPr/>
        </p:nvSpPr>
        <p:spPr>
          <a:xfrm>
            <a:off x="6071818" y="3452949"/>
            <a:ext cx="288000" cy="288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CFBE9F92-5064-FEAD-C174-E0A9AF58A3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314119" y="3026827"/>
            <a:ext cx="1983541" cy="1268982"/>
          </a:xfrm>
          <a:prstGeom prst="rect">
            <a:avLst/>
          </a:prstGeom>
        </p:spPr>
      </p:pic>
      <p:sp>
        <p:nvSpPr>
          <p:cNvPr id="9" name="Ellipse 8">
            <a:extLst>
              <a:ext uri="{FF2B5EF4-FFF2-40B4-BE49-F238E27FC236}">
                <a16:creationId xmlns:a16="http://schemas.microsoft.com/office/drawing/2014/main" id="{80547244-297A-4032-AF44-D29B3D78D180}"/>
              </a:ext>
            </a:extLst>
          </p:cNvPr>
          <p:cNvSpPr/>
          <p:nvPr/>
        </p:nvSpPr>
        <p:spPr>
          <a:xfrm>
            <a:off x="2598304" y="2958950"/>
            <a:ext cx="288000" cy="288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b="1" dirty="0">
                <a:solidFill>
                  <a:schemeClr val="accent6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85749221-5563-4F61-D947-2DEAB3528E84}"/>
              </a:ext>
            </a:extLst>
          </p:cNvPr>
          <p:cNvSpPr/>
          <p:nvPr/>
        </p:nvSpPr>
        <p:spPr>
          <a:xfrm>
            <a:off x="2411760" y="3859065"/>
            <a:ext cx="288000" cy="2880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b="1" dirty="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ED9B64CD-8492-4A12-F8AA-DD74BBFA9B0F}"/>
              </a:ext>
            </a:extLst>
          </p:cNvPr>
          <p:cNvSpPr/>
          <p:nvPr/>
        </p:nvSpPr>
        <p:spPr>
          <a:xfrm>
            <a:off x="2991251" y="2780928"/>
            <a:ext cx="648072" cy="64807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accent5">
                    <a:lumMod val="50000"/>
                  </a:schemeClr>
                </a:solidFill>
              </a:ln>
            </a:endParaRP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FBC1648E-793E-32B1-B4E0-4FB6A9861368}"/>
              </a:ext>
            </a:extLst>
          </p:cNvPr>
          <p:cNvSpPr/>
          <p:nvPr/>
        </p:nvSpPr>
        <p:spPr>
          <a:xfrm>
            <a:off x="2735408" y="3429000"/>
            <a:ext cx="1152862" cy="1152862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fr-FR" sz="1400" b="1">
              <a:solidFill>
                <a:schemeClr val="tx2"/>
              </a:solidFill>
            </a:endParaRP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530C14C0-ACB8-C607-53DE-CACA63983A19}"/>
              </a:ext>
            </a:extLst>
          </p:cNvPr>
          <p:cNvSpPr/>
          <p:nvPr/>
        </p:nvSpPr>
        <p:spPr>
          <a:xfrm>
            <a:off x="3203839" y="2996964"/>
            <a:ext cx="216000" cy="216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accent5">
                    <a:lumMod val="50000"/>
                  </a:schemeClr>
                </a:solidFill>
              </a:ln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437375B6-D19A-8F7E-1585-59B17973AAD0}"/>
              </a:ext>
            </a:extLst>
          </p:cNvPr>
          <p:cNvSpPr/>
          <p:nvPr/>
        </p:nvSpPr>
        <p:spPr>
          <a:xfrm>
            <a:off x="3203839" y="3893374"/>
            <a:ext cx="216000" cy="216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accent5">
                    <a:lumMod val="50000"/>
                  </a:schemeClr>
                </a:solidFill>
              </a:ln>
            </a:endParaRPr>
          </a:p>
        </p:txBody>
      </p: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49D6DCDE-B7CF-06AB-5E26-5336685D02CC}"/>
              </a:ext>
            </a:extLst>
          </p:cNvPr>
          <p:cNvCxnSpPr>
            <a:cxnSpLocks/>
            <a:stCxn id="26" idx="3"/>
            <a:endCxn id="24" idx="3"/>
          </p:cNvCxnSpPr>
          <p:nvPr/>
        </p:nvCxnSpPr>
        <p:spPr>
          <a:xfrm flipH="1">
            <a:off x="2904241" y="4077742"/>
            <a:ext cx="331230" cy="335287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A51BB224-52E9-5035-2D3C-CE99B52ECC14}"/>
              </a:ext>
            </a:extLst>
          </p:cNvPr>
          <p:cNvCxnSpPr>
            <a:cxnSpLocks/>
            <a:stCxn id="25" idx="1"/>
            <a:endCxn id="23" idx="1"/>
          </p:cNvCxnSpPr>
          <p:nvPr/>
        </p:nvCxnSpPr>
        <p:spPr>
          <a:xfrm flipH="1" flipV="1">
            <a:off x="3086159" y="2875836"/>
            <a:ext cx="149312" cy="152760"/>
          </a:xfrm>
          <a:prstGeom prst="lin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CA2F5E7B-05D2-737E-2B65-4AFA90B6292A}"/>
              </a:ext>
            </a:extLst>
          </p:cNvPr>
          <p:cNvCxnSpPr>
            <a:cxnSpLocks/>
          </p:cNvCxnSpPr>
          <p:nvPr/>
        </p:nvCxnSpPr>
        <p:spPr>
          <a:xfrm>
            <a:off x="3419839" y="3104964"/>
            <a:ext cx="555523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F443EA75-CF64-6777-A3AC-2C8CE3E53EFC}"/>
              </a:ext>
            </a:extLst>
          </p:cNvPr>
          <p:cNvCxnSpPr>
            <a:cxnSpLocks/>
            <a:stCxn id="26" idx="6"/>
          </p:cNvCxnSpPr>
          <p:nvPr/>
        </p:nvCxnSpPr>
        <p:spPr>
          <a:xfrm>
            <a:off x="3419839" y="4001374"/>
            <a:ext cx="555523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orme libre 7">
            <a:extLst>
              <a:ext uri="{FF2B5EF4-FFF2-40B4-BE49-F238E27FC236}">
                <a16:creationId xmlns:a16="http://schemas.microsoft.com/office/drawing/2014/main" id="{86005C08-7FB9-178E-AF92-C59B568380B4}"/>
              </a:ext>
            </a:extLst>
          </p:cNvPr>
          <p:cNvSpPr/>
          <p:nvPr/>
        </p:nvSpPr>
        <p:spPr>
          <a:xfrm rot="16200000">
            <a:off x="3729731" y="3501335"/>
            <a:ext cx="610045" cy="103667"/>
          </a:xfrm>
          <a:custGeom>
            <a:avLst/>
            <a:gdLst>
              <a:gd name="connsiteX0" fmla="*/ 0 w 1435502"/>
              <a:gd name="connsiteY0" fmla="*/ 0 h 213325"/>
              <a:gd name="connsiteX1" fmla="*/ 289711 w 1435502"/>
              <a:gd name="connsiteY1" fmla="*/ 190123 h 213325"/>
              <a:gd name="connsiteX2" fmla="*/ 1276539 w 1435502"/>
              <a:gd name="connsiteY2" fmla="*/ 190123 h 213325"/>
              <a:gd name="connsiteX3" fmla="*/ 1421395 w 1435502"/>
              <a:gd name="connsiteY3" fmla="*/ 9053 h 213325"/>
              <a:gd name="connsiteX0" fmla="*/ 0 w 1421395"/>
              <a:gd name="connsiteY0" fmla="*/ 0 h 190134"/>
              <a:gd name="connsiteX1" fmla="*/ 289711 w 1421395"/>
              <a:gd name="connsiteY1" fmla="*/ 190123 h 190134"/>
              <a:gd name="connsiteX2" fmla="*/ 1421395 w 1421395"/>
              <a:gd name="connsiteY2" fmla="*/ 9053 h 190134"/>
              <a:gd name="connsiteX0" fmla="*/ 0 w 1421395"/>
              <a:gd name="connsiteY0" fmla="*/ 0 h 9053"/>
              <a:gd name="connsiteX1" fmla="*/ 1421395 w 1421395"/>
              <a:gd name="connsiteY1" fmla="*/ 9053 h 9053"/>
              <a:gd name="connsiteX0" fmla="*/ 0 w 10000"/>
              <a:gd name="connsiteY0" fmla="*/ 0 h 221139"/>
              <a:gd name="connsiteX1" fmla="*/ 10000 w 10000"/>
              <a:gd name="connsiteY1" fmla="*/ 10000 h 221139"/>
              <a:gd name="connsiteX0" fmla="*/ 0 w 10000"/>
              <a:gd name="connsiteY0" fmla="*/ 0 h 339383"/>
              <a:gd name="connsiteX1" fmla="*/ 10000 w 10000"/>
              <a:gd name="connsiteY1" fmla="*/ 10000 h 339383"/>
              <a:gd name="connsiteX0" fmla="*/ 0 w 10000"/>
              <a:gd name="connsiteY0" fmla="*/ 0 h 282505"/>
              <a:gd name="connsiteX1" fmla="*/ 10000 w 10000"/>
              <a:gd name="connsiteY1" fmla="*/ 10000 h 282505"/>
              <a:gd name="connsiteX0" fmla="*/ 0 w 10000"/>
              <a:gd name="connsiteY0" fmla="*/ 0 h 295242"/>
              <a:gd name="connsiteX1" fmla="*/ 10000 w 10000"/>
              <a:gd name="connsiteY1" fmla="*/ 10000 h 295242"/>
              <a:gd name="connsiteX0" fmla="*/ 0 w 10000"/>
              <a:gd name="connsiteY0" fmla="*/ 0 h 376767"/>
              <a:gd name="connsiteX1" fmla="*/ 4968 w 10000"/>
              <a:gd name="connsiteY1" fmla="*/ 290015 h 376767"/>
              <a:gd name="connsiteX2" fmla="*/ 10000 w 10000"/>
              <a:gd name="connsiteY2" fmla="*/ 10000 h 376767"/>
              <a:gd name="connsiteX0" fmla="*/ 0 w 10000"/>
              <a:gd name="connsiteY0" fmla="*/ 0 h 319857"/>
              <a:gd name="connsiteX1" fmla="*/ 4968 w 10000"/>
              <a:gd name="connsiteY1" fmla="*/ 290015 h 319857"/>
              <a:gd name="connsiteX2" fmla="*/ 10000 w 10000"/>
              <a:gd name="connsiteY2" fmla="*/ 10000 h 319857"/>
              <a:gd name="connsiteX0" fmla="*/ 0 w 10000"/>
              <a:gd name="connsiteY0" fmla="*/ 0 h 290056"/>
              <a:gd name="connsiteX1" fmla="*/ 4968 w 10000"/>
              <a:gd name="connsiteY1" fmla="*/ 290015 h 290056"/>
              <a:gd name="connsiteX2" fmla="*/ 10000 w 10000"/>
              <a:gd name="connsiteY2" fmla="*/ 10000 h 290056"/>
              <a:gd name="connsiteX0" fmla="*/ 0 w 10000"/>
              <a:gd name="connsiteY0" fmla="*/ 0 h 164894"/>
              <a:gd name="connsiteX1" fmla="*/ 5159 w 10000"/>
              <a:gd name="connsiteY1" fmla="*/ 150007 h 164894"/>
              <a:gd name="connsiteX2" fmla="*/ 10000 w 10000"/>
              <a:gd name="connsiteY2" fmla="*/ 10000 h 164894"/>
              <a:gd name="connsiteX0" fmla="*/ 0 w 10000"/>
              <a:gd name="connsiteY0" fmla="*/ 0 h 183850"/>
              <a:gd name="connsiteX1" fmla="*/ 5159 w 10000"/>
              <a:gd name="connsiteY1" fmla="*/ 150007 h 183850"/>
              <a:gd name="connsiteX2" fmla="*/ 10000 w 10000"/>
              <a:gd name="connsiteY2" fmla="*/ 10000 h 183850"/>
              <a:gd name="connsiteX0" fmla="*/ 0 w 10000"/>
              <a:gd name="connsiteY0" fmla="*/ 0 h 214086"/>
              <a:gd name="connsiteX1" fmla="*/ 5159 w 10000"/>
              <a:gd name="connsiteY1" fmla="*/ 150007 h 214086"/>
              <a:gd name="connsiteX2" fmla="*/ 10000 w 10000"/>
              <a:gd name="connsiteY2" fmla="*/ 10000 h 214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00" h="214086">
                <a:moveTo>
                  <a:pt x="0" y="0"/>
                </a:moveTo>
                <a:cubicBezTo>
                  <a:pt x="0" y="286683"/>
                  <a:pt x="3057" y="153340"/>
                  <a:pt x="5159" y="150007"/>
                </a:cubicBezTo>
                <a:cubicBezTo>
                  <a:pt x="7261" y="146674"/>
                  <a:pt x="10043" y="366688"/>
                  <a:pt x="10000" y="10000"/>
                </a:cubicBezTo>
              </a:path>
            </a:pathLst>
          </a:cu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accent5">
                    <a:lumMod val="50000"/>
                  </a:schemeClr>
                </a:solidFill>
              </a:ln>
            </a:endParaRPr>
          </a:p>
        </p:txBody>
      </p: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A3E8547E-26BF-41E8-BA5D-1768A01F73F2}"/>
              </a:ext>
            </a:extLst>
          </p:cNvPr>
          <p:cNvCxnSpPr>
            <a:cxnSpLocks/>
          </p:cNvCxnSpPr>
          <p:nvPr/>
        </p:nvCxnSpPr>
        <p:spPr>
          <a:xfrm flipV="1">
            <a:off x="3975362" y="3104964"/>
            <a:ext cx="0" cy="89641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Ellipse 46">
            <a:extLst>
              <a:ext uri="{FF2B5EF4-FFF2-40B4-BE49-F238E27FC236}">
                <a16:creationId xmlns:a16="http://schemas.microsoft.com/office/drawing/2014/main" id="{A0BD54F4-CC90-92D4-7C84-D047841CFB64}"/>
              </a:ext>
            </a:extLst>
          </p:cNvPr>
          <p:cNvSpPr/>
          <p:nvPr/>
        </p:nvSpPr>
        <p:spPr>
          <a:xfrm>
            <a:off x="4136559" y="3454145"/>
            <a:ext cx="288000" cy="288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2446361-7381-BDC4-BE50-17205F957C4D}"/>
              </a:ext>
            </a:extLst>
          </p:cNvPr>
          <p:cNvSpPr/>
          <p:nvPr/>
        </p:nvSpPr>
        <p:spPr>
          <a:xfrm>
            <a:off x="5231700" y="2996964"/>
            <a:ext cx="422920" cy="211968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1E1F76D0-D690-ECCC-2291-507975ADAA31}"/>
              </a:ext>
            </a:extLst>
          </p:cNvPr>
          <p:cNvCxnSpPr>
            <a:cxnSpLocks/>
          </p:cNvCxnSpPr>
          <p:nvPr/>
        </p:nvCxnSpPr>
        <p:spPr>
          <a:xfrm>
            <a:off x="5126091" y="3102948"/>
            <a:ext cx="792088" cy="0"/>
          </a:xfrm>
          <a:prstGeom prst="line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46282CD8-E7E2-19BB-AAEC-540B4E48B6BE}"/>
              </a:ext>
            </a:extLst>
          </p:cNvPr>
          <p:cNvCxnSpPr>
            <a:cxnSpLocks/>
          </p:cNvCxnSpPr>
          <p:nvPr/>
        </p:nvCxnSpPr>
        <p:spPr>
          <a:xfrm>
            <a:off x="5178910" y="2992932"/>
            <a:ext cx="0" cy="216000"/>
          </a:xfrm>
          <a:prstGeom prst="line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1926D069-B051-B64C-78DD-7730F5EFD4CC}"/>
              </a:ext>
            </a:extLst>
          </p:cNvPr>
          <p:cNvCxnSpPr>
            <a:cxnSpLocks/>
          </p:cNvCxnSpPr>
          <p:nvPr/>
        </p:nvCxnSpPr>
        <p:spPr>
          <a:xfrm>
            <a:off x="5702155" y="2992932"/>
            <a:ext cx="0" cy="216000"/>
          </a:xfrm>
          <a:prstGeom prst="line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e 58">
            <a:extLst>
              <a:ext uri="{FF2B5EF4-FFF2-40B4-BE49-F238E27FC236}">
                <a16:creationId xmlns:a16="http://schemas.microsoft.com/office/drawing/2014/main" id="{C4BD3853-950A-15C9-75CD-1C7BD9174C85}"/>
              </a:ext>
            </a:extLst>
          </p:cNvPr>
          <p:cNvGrpSpPr/>
          <p:nvPr/>
        </p:nvGrpSpPr>
        <p:grpSpPr>
          <a:xfrm>
            <a:off x="5126091" y="3893374"/>
            <a:ext cx="792088" cy="216000"/>
            <a:chOff x="5851128" y="3145332"/>
            <a:chExt cx="792088" cy="216000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BB87362C-881F-4148-124D-303281395290}"/>
                </a:ext>
              </a:extLst>
            </p:cNvPr>
            <p:cNvSpPr/>
            <p:nvPr/>
          </p:nvSpPr>
          <p:spPr>
            <a:xfrm>
              <a:off x="5956737" y="3149364"/>
              <a:ext cx="422920" cy="2119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56" name="Connecteur droit 55">
              <a:extLst>
                <a:ext uri="{FF2B5EF4-FFF2-40B4-BE49-F238E27FC236}">
                  <a16:creationId xmlns:a16="http://schemas.microsoft.com/office/drawing/2014/main" id="{0CAEF981-EFB9-176E-9E44-22512E7D6AC9}"/>
                </a:ext>
              </a:extLst>
            </p:cNvPr>
            <p:cNvCxnSpPr>
              <a:cxnSpLocks/>
            </p:cNvCxnSpPr>
            <p:nvPr/>
          </p:nvCxnSpPr>
          <p:spPr>
            <a:xfrm>
              <a:off x="5851128" y="3255348"/>
              <a:ext cx="792088" cy="0"/>
            </a:xfrm>
            <a:prstGeom prst="line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cteur droit 56">
              <a:extLst>
                <a:ext uri="{FF2B5EF4-FFF2-40B4-BE49-F238E27FC236}">
                  <a16:creationId xmlns:a16="http://schemas.microsoft.com/office/drawing/2014/main" id="{AF6068A2-0002-46FE-62A0-B16A405254A6}"/>
                </a:ext>
              </a:extLst>
            </p:cNvPr>
            <p:cNvCxnSpPr>
              <a:cxnSpLocks/>
            </p:cNvCxnSpPr>
            <p:nvPr/>
          </p:nvCxnSpPr>
          <p:spPr>
            <a:xfrm>
              <a:off x="5903947" y="3145332"/>
              <a:ext cx="0" cy="216000"/>
            </a:xfrm>
            <a:prstGeom prst="line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cteur droit 57">
              <a:extLst>
                <a:ext uri="{FF2B5EF4-FFF2-40B4-BE49-F238E27FC236}">
                  <a16:creationId xmlns:a16="http://schemas.microsoft.com/office/drawing/2014/main" id="{4F8286A1-F33F-C599-2638-160A6175FD76}"/>
                </a:ext>
              </a:extLst>
            </p:cNvPr>
            <p:cNvCxnSpPr>
              <a:cxnSpLocks/>
            </p:cNvCxnSpPr>
            <p:nvPr/>
          </p:nvCxnSpPr>
          <p:spPr>
            <a:xfrm>
              <a:off x="6427192" y="3145332"/>
              <a:ext cx="0" cy="216000"/>
            </a:xfrm>
            <a:prstGeom prst="line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7C76B0AB-AB1C-D11F-BF7E-6F4D9A70B8F1}"/>
              </a:ext>
            </a:extLst>
          </p:cNvPr>
          <p:cNvCxnSpPr>
            <a:cxnSpLocks/>
          </p:cNvCxnSpPr>
          <p:nvPr/>
        </p:nvCxnSpPr>
        <p:spPr>
          <a:xfrm flipV="1">
            <a:off x="5911327" y="3100932"/>
            <a:ext cx="0" cy="900442"/>
          </a:xfrm>
          <a:prstGeom prst="line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Ellipse 77">
            <a:extLst>
              <a:ext uri="{FF2B5EF4-FFF2-40B4-BE49-F238E27FC236}">
                <a16:creationId xmlns:a16="http://schemas.microsoft.com/office/drawing/2014/main" id="{FAAB3C6E-F18A-2B92-CB29-540781E185AB}"/>
              </a:ext>
            </a:extLst>
          </p:cNvPr>
          <p:cNvSpPr/>
          <p:nvPr/>
        </p:nvSpPr>
        <p:spPr>
          <a:xfrm>
            <a:off x="4795721" y="2964149"/>
            <a:ext cx="288000" cy="288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b="1" dirty="0">
                <a:solidFill>
                  <a:schemeClr val="accent6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79" name="Ellipse 78">
            <a:extLst>
              <a:ext uri="{FF2B5EF4-FFF2-40B4-BE49-F238E27FC236}">
                <a16:creationId xmlns:a16="http://schemas.microsoft.com/office/drawing/2014/main" id="{B3F52158-2CF4-9E21-3E95-6E42B0C221BD}"/>
              </a:ext>
            </a:extLst>
          </p:cNvPr>
          <p:cNvSpPr/>
          <p:nvPr/>
        </p:nvSpPr>
        <p:spPr>
          <a:xfrm>
            <a:off x="4795721" y="3860813"/>
            <a:ext cx="288000" cy="2880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b="1" dirty="0">
                <a:solidFill>
                  <a:schemeClr val="tx2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749841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85126E4C-D879-0082-6BB4-80DCA9E11F68}"/>
              </a:ext>
            </a:extLst>
          </p:cNvPr>
          <p:cNvCxnSpPr>
            <a:cxnSpLocks/>
          </p:cNvCxnSpPr>
          <p:nvPr/>
        </p:nvCxnSpPr>
        <p:spPr>
          <a:xfrm>
            <a:off x="5064820" y="2668524"/>
            <a:ext cx="0" cy="2013224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llipse 23">
            <a:extLst>
              <a:ext uri="{FF2B5EF4-FFF2-40B4-BE49-F238E27FC236}">
                <a16:creationId xmlns:a16="http://schemas.microsoft.com/office/drawing/2014/main" id="{FBC1648E-793E-32B1-B4E0-4FB6A9861368}"/>
              </a:ext>
            </a:extLst>
          </p:cNvPr>
          <p:cNvSpPr/>
          <p:nvPr/>
        </p:nvSpPr>
        <p:spPr>
          <a:xfrm>
            <a:off x="2425984" y="2776524"/>
            <a:ext cx="1797742" cy="1797742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accent5">
                    <a:lumMod val="50000"/>
                  </a:schemeClr>
                </a:solidFill>
              </a:ln>
            </a:endParaRPr>
          </a:p>
        </p:txBody>
      </p:sp>
      <p:sp>
        <p:nvSpPr>
          <p:cNvPr id="76" name="Forme libre 7">
            <a:extLst>
              <a:ext uri="{FF2B5EF4-FFF2-40B4-BE49-F238E27FC236}">
                <a16:creationId xmlns:a16="http://schemas.microsoft.com/office/drawing/2014/main" id="{E41EFED0-9112-FF46-20FA-0D223631495A}"/>
              </a:ext>
            </a:extLst>
          </p:cNvPr>
          <p:cNvSpPr/>
          <p:nvPr/>
        </p:nvSpPr>
        <p:spPr>
          <a:xfrm rot="16200000">
            <a:off x="5754118" y="3339793"/>
            <a:ext cx="418459" cy="95852"/>
          </a:xfrm>
          <a:custGeom>
            <a:avLst/>
            <a:gdLst>
              <a:gd name="connsiteX0" fmla="*/ 0 w 1435502"/>
              <a:gd name="connsiteY0" fmla="*/ 0 h 213325"/>
              <a:gd name="connsiteX1" fmla="*/ 289711 w 1435502"/>
              <a:gd name="connsiteY1" fmla="*/ 190123 h 213325"/>
              <a:gd name="connsiteX2" fmla="*/ 1276539 w 1435502"/>
              <a:gd name="connsiteY2" fmla="*/ 190123 h 213325"/>
              <a:gd name="connsiteX3" fmla="*/ 1421395 w 1435502"/>
              <a:gd name="connsiteY3" fmla="*/ 9053 h 213325"/>
              <a:gd name="connsiteX0" fmla="*/ 0 w 1421395"/>
              <a:gd name="connsiteY0" fmla="*/ 0 h 190134"/>
              <a:gd name="connsiteX1" fmla="*/ 289711 w 1421395"/>
              <a:gd name="connsiteY1" fmla="*/ 190123 h 190134"/>
              <a:gd name="connsiteX2" fmla="*/ 1421395 w 1421395"/>
              <a:gd name="connsiteY2" fmla="*/ 9053 h 190134"/>
              <a:gd name="connsiteX0" fmla="*/ 0 w 1421395"/>
              <a:gd name="connsiteY0" fmla="*/ 0 h 9053"/>
              <a:gd name="connsiteX1" fmla="*/ 1421395 w 1421395"/>
              <a:gd name="connsiteY1" fmla="*/ 9053 h 9053"/>
              <a:gd name="connsiteX0" fmla="*/ 0 w 10000"/>
              <a:gd name="connsiteY0" fmla="*/ 0 h 221139"/>
              <a:gd name="connsiteX1" fmla="*/ 10000 w 10000"/>
              <a:gd name="connsiteY1" fmla="*/ 10000 h 221139"/>
              <a:gd name="connsiteX0" fmla="*/ 0 w 10000"/>
              <a:gd name="connsiteY0" fmla="*/ 0 h 339383"/>
              <a:gd name="connsiteX1" fmla="*/ 10000 w 10000"/>
              <a:gd name="connsiteY1" fmla="*/ 10000 h 339383"/>
              <a:gd name="connsiteX0" fmla="*/ 0 w 10000"/>
              <a:gd name="connsiteY0" fmla="*/ 0 h 282505"/>
              <a:gd name="connsiteX1" fmla="*/ 10000 w 10000"/>
              <a:gd name="connsiteY1" fmla="*/ 10000 h 282505"/>
              <a:gd name="connsiteX0" fmla="*/ 0 w 10000"/>
              <a:gd name="connsiteY0" fmla="*/ 0 h 295242"/>
              <a:gd name="connsiteX1" fmla="*/ 10000 w 10000"/>
              <a:gd name="connsiteY1" fmla="*/ 10000 h 295242"/>
              <a:gd name="connsiteX0" fmla="*/ 0 w 10000"/>
              <a:gd name="connsiteY0" fmla="*/ 0 h 376767"/>
              <a:gd name="connsiteX1" fmla="*/ 4968 w 10000"/>
              <a:gd name="connsiteY1" fmla="*/ 290015 h 376767"/>
              <a:gd name="connsiteX2" fmla="*/ 10000 w 10000"/>
              <a:gd name="connsiteY2" fmla="*/ 10000 h 376767"/>
              <a:gd name="connsiteX0" fmla="*/ 0 w 10000"/>
              <a:gd name="connsiteY0" fmla="*/ 0 h 319857"/>
              <a:gd name="connsiteX1" fmla="*/ 4968 w 10000"/>
              <a:gd name="connsiteY1" fmla="*/ 290015 h 319857"/>
              <a:gd name="connsiteX2" fmla="*/ 10000 w 10000"/>
              <a:gd name="connsiteY2" fmla="*/ 10000 h 319857"/>
              <a:gd name="connsiteX0" fmla="*/ 0 w 10000"/>
              <a:gd name="connsiteY0" fmla="*/ 0 h 290056"/>
              <a:gd name="connsiteX1" fmla="*/ 4968 w 10000"/>
              <a:gd name="connsiteY1" fmla="*/ 290015 h 290056"/>
              <a:gd name="connsiteX2" fmla="*/ 10000 w 10000"/>
              <a:gd name="connsiteY2" fmla="*/ 10000 h 290056"/>
              <a:gd name="connsiteX0" fmla="*/ 0 w 10000"/>
              <a:gd name="connsiteY0" fmla="*/ 0 h 164894"/>
              <a:gd name="connsiteX1" fmla="*/ 5159 w 10000"/>
              <a:gd name="connsiteY1" fmla="*/ 150007 h 164894"/>
              <a:gd name="connsiteX2" fmla="*/ 10000 w 10000"/>
              <a:gd name="connsiteY2" fmla="*/ 10000 h 164894"/>
              <a:gd name="connsiteX0" fmla="*/ 0 w 10000"/>
              <a:gd name="connsiteY0" fmla="*/ 0 h 183850"/>
              <a:gd name="connsiteX1" fmla="*/ 5159 w 10000"/>
              <a:gd name="connsiteY1" fmla="*/ 150007 h 183850"/>
              <a:gd name="connsiteX2" fmla="*/ 10000 w 10000"/>
              <a:gd name="connsiteY2" fmla="*/ 10000 h 183850"/>
              <a:gd name="connsiteX0" fmla="*/ 0 w 10000"/>
              <a:gd name="connsiteY0" fmla="*/ 0 h 214086"/>
              <a:gd name="connsiteX1" fmla="*/ 5159 w 10000"/>
              <a:gd name="connsiteY1" fmla="*/ 150007 h 214086"/>
              <a:gd name="connsiteX2" fmla="*/ 10000 w 10000"/>
              <a:gd name="connsiteY2" fmla="*/ 10000 h 214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00" h="214086">
                <a:moveTo>
                  <a:pt x="0" y="0"/>
                </a:moveTo>
                <a:cubicBezTo>
                  <a:pt x="0" y="286683"/>
                  <a:pt x="3057" y="153340"/>
                  <a:pt x="5159" y="150007"/>
                </a:cubicBezTo>
                <a:cubicBezTo>
                  <a:pt x="7261" y="146674"/>
                  <a:pt x="10043" y="366688"/>
                  <a:pt x="10000" y="10000"/>
                </a:cubicBezTo>
              </a:path>
            </a:pathLst>
          </a:cu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accent5">
                    <a:lumMod val="50000"/>
                  </a:schemeClr>
                </a:solidFill>
              </a:ln>
            </a:endParaRPr>
          </a:p>
        </p:txBody>
      </p:sp>
      <p:sp>
        <p:nvSpPr>
          <p:cNvPr id="77" name="Ellipse 76">
            <a:extLst>
              <a:ext uri="{FF2B5EF4-FFF2-40B4-BE49-F238E27FC236}">
                <a16:creationId xmlns:a16="http://schemas.microsoft.com/office/drawing/2014/main" id="{4444A1F6-0C21-71EF-9E9E-584AC3A94740}"/>
              </a:ext>
            </a:extLst>
          </p:cNvPr>
          <p:cNvSpPr/>
          <p:nvPr/>
        </p:nvSpPr>
        <p:spPr>
          <a:xfrm>
            <a:off x="6113649" y="3248964"/>
            <a:ext cx="288000" cy="288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cxnSp>
        <p:nvCxnSpPr>
          <p:cNvPr id="70" name="Connecteur droit 69">
            <a:extLst>
              <a:ext uri="{FF2B5EF4-FFF2-40B4-BE49-F238E27FC236}">
                <a16:creationId xmlns:a16="http://schemas.microsoft.com/office/drawing/2014/main" id="{F0074560-30D0-EC44-1399-6C901B8256F7}"/>
              </a:ext>
            </a:extLst>
          </p:cNvPr>
          <p:cNvCxnSpPr>
            <a:cxnSpLocks/>
          </p:cNvCxnSpPr>
          <p:nvPr/>
        </p:nvCxnSpPr>
        <p:spPr>
          <a:xfrm flipV="1">
            <a:off x="5439712" y="2784113"/>
            <a:ext cx="0" cy="648072"/>
          </a:xfrm>
          <a:prstGeom prst="lin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llipse 8">
            <a:extLst>
              <a:ext uri="{FF2B5EF4-FFF2-40B4-BE49-F238E27FC236}">
                <a16:creationId xmlns:a16="http://schemas.microsoft.com/office/drawing/2014/main" id="{80547244-297A-4032-AF44-D29B3D78D180}"/>
              </a:ext>
            </a:extLst>
          </p:cNvPr>
          <p:cNvSpPr/>
          <p:nvPr/>
        </p:nvSpPr>
        <p:spPr>
          <a:xfrm>
            <a:off x="2638078" y="3139133"/>
            <a:ext cx="288000" cy="288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b="1" dirty="0">
                <a:solidFill>
                  <a:schemeClr val="accent6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85749221-5563-4F61-D947-2DEAB3528E84}"/>
              </a:ext>
            </a:extLst>
          </p:cNvPr>
          <p:cNvSpPr/>
          <p:nvPr/>
        </p:nvSpPr>
        <p:spPr>
          <a:xfrm>
            <a:off x="2677719" y="3784316"/>
            <a:ext cx="288000" cy="288000"/>
          </a:xfrm>
          <a:prstGeom prst="ellips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b="1" dirty="0">
                <a:solidFill>
                  <a:schemeClr val="accent5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ED9B64CD-8492-4A12-F8AA-DD74BBFA9B0F}"/>
              </a:ext>
            </a:extLst>
          </p:cNvPr>
          <p:cNvSpPr/>
          <p:nvPr/>
        </p:nvSpPr>
        <p:spPr>
          <a:xfrm>
            <a:off x="2991251" y="2780928"/>
            <a:ext cx="648072" cy="64807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accent5">
                    <a:lumMod val="50000"/>
                  </a:schemeClr>
                </a:solidFill>
              </a:ln>
            </a:endParaRP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530C14C0-ACB8-C607-53DE-CACA63983A19}"/>
              </a:ext>
            </a:extLst>
          </p:cNvPr>
          <p:cNvSpPr/>
          <p:nvPr/>
        </p:nvSpPr>
        <p:spPr>
          <a:xfrm>
            <a:off x="3203839" y="2996964"/>
            <a:ext cx="216000" cy="216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accent5">
                    <a:lumMod val="50000"/>
                  </a:schemeClr>
                </a:solidFill>
              </a:ln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437375B6-D19A-8F7E-1585-59B17973AAD0}"/>
              </a:ext>
            </a:extLst>
          </p:cNvPr>
          <p:cNvSpPr/>
          <p:nvPr/>
        </p:nvSpPr>
        <p:spPr>
          <a:xfrm>
            <a:off x="3203839" y="3584594"/>
            <a:ext cx="216000" cy="216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accent5">
                    <a:lumMod val="50000"/>
                  </a:schemeClr>
                </a:solidFill>
              </a:ln>
            </a:endParaRPr>
          </a:p>
        </p:txBody>
      </p: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49D6DCDE-B7CF-06AB-5E26-5336685D02CC}"/>
              </a:ext>
            </a:extLst>
          </p:cNvPr>
          <p:cNvCxnSpPr>
            <a:cxnSpLocks/>
            <a:stCxn id="26" idx="3"/>
            <a:endCxn id="24" idx="3"/>
          </p:cNvCxnSpPr>
          <p:nvPr/>
        </p:nvCxnSpPr>
        <p:spPr>
          <a:xfrm flipH="1">
            <a:off x="2689257" y="3768962"/>
            <a:ext cx="546214" cy="542031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A51BB224-52E9-5035-2D3C-CE99B52ECC14}"/>
              </a:ext>
            </a:extLst>
          </p:cNvPr>
          <p:cNvCxnSpPr>
            <a:cxnSpLocks/>
            <a:stCxn id="25" idx="1"/>
            <a:endCxn id="23" idx="1"/>
          </p:cNvCxnSpPr>
          <p:nvPr/>
        </p:nvCxnSpPr>
        <p:spPr>
          <a:xfrm flipH="1" flipV="1">
            <a:off x="3086159" y="2875836"/>
            <a:ext cx="149312" cy="152760"/>
          </a:xfrm>
          <a:prstGeom prst="lin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CA2F5E7B-05D2-737E-2B65-4AFA90B6292A}"/>
              </a:ext>
            </a:extLst>
          </p:cNvPr>
          <p:cNvCxnSpPr>
            <a:cxnSpLocks/>
          </p:cNvCxnSpPr>
          <p:nvPr/>
        </p:nvCxnSpPr>
        <p:spPr>
          <a:xfrm>
            <a:off x="3419839" y="3104964"/>
            <a:ext cx="555523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F443EA75-CF64-6777-A3AC-2C8CE3E53EFC}"/>
              </a:ext>
            </a:extLst>
          </p:cNvPr>
          <p:cNvCxnSpPr>
            <a:cxnSpLocks/>
            <a:stCxn id="26" idx="6"/>
          </p:cNvCxnSpPr>
          <p:nvPr/>
        </p:nvCxnSpPr>
        <p:spPr>
          <a:xfrm>
            <a:off x="3419839" y="3692594"/>
            <a:ext cx="555523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orme libre 7">
            <a:extLst>
              <a:ext uri="{FF2B5EF4-FFF2-40B4-BE49-F238E27FC236}">
                <a16:creationId xmlns:a16="http://schemas.microsoft.com/office/drawing/2014/main" id="{86005C08-7FB9-178E-AF92-C59B568380B4}"/>
              </a:ext>
            </a:extLst>
          </p:cNvPr>
          <p:cNvSpPr/>
          <p:nvPr/>
        </p:nvSpPr>
        <p:spPr>
          <a:xfrm rot="16200000">
            <a:off x="3814181" y="3376718"/>
            <a:ext cx="422383" cy="100828"/>
          </a:xfrm>
          <a:custGeom>
            <a:avLst/>
            <a:gdLst>
              <a:gd name="connsiteX0" fmla="*/ 0 w 1435502"/>
              <a:gd name="connsiteY0" fmla="*/ 0 h 213325"/>
              <a:gd name="connsiteX1" fmla="*/ 289711 w 1435502"/>
              <a:gd name="connsiteY1" fmla="*/ 190123 h 213325"/>
              <a:gd name="connsiteX2" fmla="*/ 1276539 w 1435502"/>
              <a:gd name="connsiteY2" fmla="*/ 190123 h 213325"/>
              <a:gd name="connsiteX3" fmla="*/ 1421395 w 1435502"/>
              <a:gd name="connsiteY3" fmla="*/ 9053 h 213325"/>
              <a:gd name="connsiteX0" fmla="*/ 0 w 1421395"/>
              <a:gd name="connsiteY0" fmla="*/ 0 h 190134"/>
              <a:gd name="connsiteX1" fmla="*/ 289711 w 1421395"/>
              <a:gd name="connsiteY1" fmla="*/ 190123 h 190134"/>
              <a:gd name="connsiteX2" fmla="*/ 1421395 w 1421395"/>
              <a:gd name="connsiteY2" fmla="*/ 9053 h 190134"/>
              <a:gd name="connsiteX0" fmla="*/ 0 w 1421395"/>
              <a:gd name="connsiteY0" fmla="*/ 0 h 9053"/>
              <a:gd name="connsiteX1" fmla="*/ 1421395 w 1421395"/>
              <a:gd name="connsiteY1" fmla="*/ 9053 h 9053"/>
              <a:gd name="connsiteX0" fmla="*/ 0 w 10000"/>
              <a:gd name="connsiteY0" fmla="*/ 0 h 221139"/>
              <a:gd name="connsiteX1" fmla="*/ 10000 w 10000"/>
              <a:gd name="connsiteY1" fmla="*/ 10000 h 221139"/>
              <a:gd name="connsiteX0" fmla="*/ 0 w 10000"/>
              <a:gd name="connsiteY0" fmla="*/ 0 h 339383"/>
              <a:gd name="connsiteX1" fmla="*/ 10000 w 10000"/>
              <a:gd name="connsiteY1" fmla="*/ 10000 h 339383"/>
              <a:gd name="connsiteX0" fmla="*/ 0 w 10000"/>
              <a:gd name="connsiteY0" fmla="*/ 0 h 282505"/>
              <a:gd name="connsiteX1" fmla="*/ 10000 w 10000"/>
              <a:gd name="connsiteY1" fmla="*/ 10000 h 282505"/>
              <a:gd name="connsiteX0" fmla="*/ 0 w 10000"/>
              <a:gd name="connsiteY0" fmla="*/ 0 h 295242"/>
              <a:gd name="connsiteX1" fmla="*/ 10000 w 10000"/>
              <a:gd name="connsiteY1" fmla="*/ 10000 h 295242"/>
              <a:gd name="connsiteX0" fmla="*/ 0 w 10000"/>
              <a:gd name="connsiteY0" fmla="*/ 0 h 376767"/>
              <a:gd name="connsiteX1" fmla="*/ 4968 w 10000"/>
              <a:gd name="connsiteY1" fmla="*/ 290015 h 376767"/>
              <a:gd name="connsiteX2" fmla="*/ 10000 w 10000"/>
              <a:gd name="connsiteY2" fmla="*/ 10000 h 376767"/>
              <a:gd name="connsiteX0" fmla="*/ 0 w 10000"/>
              <a:gd name="connsiteY0" fmla="*/ 0 h 319857"/>
              <a:gd name="connsiteX1" fmla="*/ 4968 w 10000"/>
              <a:gd name="connsiteY1" fmla="*/ 290015 h 319857"/>
              <a:gd name="connsiteX2" fmla="*/ 10000 w 10000"/>
              <a:gd name="connsiteY2" fmla="*/ 10000 h 319857"/>
              <a:gd name="connsiteX0" fmla="*/ 0 w 10000"/>
              <a:gd name="connsiteY0" fmla="*/ 0 h 290056"/>
              <a:gd name="connsiteX1" fmla="*/ 4968 w 10000"/>
              <a:gd name="connsiteY1" fmla="*/ 290015 h 290056"/>
              <a:gd name="connsiteX2" fmla="*/ 10000 w 10000"/>
              <a:gd name="connsiteY2" fmla="*/ 10000 h 290056"/>
              <a:gd name="connsiteX0" fmla="*/ 0 w 10000"/>
              <a:gd name="connsiteY0" fmla="*/ 0 h 164894"/>
              <a:gd name="connsiteX1" fmla="*/ 5159 w 10000"/>
              <a:gd name="connsiteY1" fmla="*/ 150007 h 164894"/>
              <a:gd name="connsiteX2" fmla="*/ 10000 w 10000"/>
              <a:gd name="connsiteY2" fmla="*/ 10000 h 164894"/>
              <a:gd name="connsiteX0" fmla="*/ 0 w 10000"/>
              <a:gd name="connsiteY0" fmla="*/ 0 h 183850"/>
              <a:gd name="connsiteX1" fmla="*/ 5159 w 10000"/>
              <a:gd name="connsiteY1" fmla="*/ 150007 h 183850"/>
              <a:gd name="connsiteX2" fmla="*/ 10000 w 10000"/>
              <a:gd name="connsiteY2" fmla="*/ 10000 h 183850"/>
              <a:gd name="connsiteX0" fmla="*/ 0 w 10000"/>
              <a:gd name="connsiteY0" fmla="*/ 0 h 214086"/>
              <a:gd name="connsiteX1" fmla="*/ 5159 w 10000"/>
              <a:gd name="connsiteY1" fmla="*/ 150007 h 214086"/>
              <a:gd name="connsiteX2" fmla="*/ 10000 w 10000"/>
              <a:gd name="connsiteY2" fmla="*/ 10000 h 214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00" h="214086">
                <a:moveTo>
                  <a:pt x="0" y="0"/>
                </a:moveTo>
                <a:cubicBezTo>
                  <a:pt x="0" y="286683"/>
                  <a:pt x="3057" y="153340"/>
                  <a:pt x="5159" y="150007"/>
                </a:cubicBezTo>
                <a:cubicBezTo>
                  <a:pt x="7261" y="146674"/>
                  <a:pt x="10043" y="366688"/>
                  <a:pt x="10000" y="10000"/>
                </a:cubicBezTo>
              </a:path>
            </a:pathLst>
          </a:cu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accent5">
                    <a:lumMod val="50000"/>
                  </a:schemeClr>
                </a:solidFill>
              </a:ln>
            </a:endParaRPr>
          </a:p>
        </p:txBody>
      </p: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A3E8547E-26BF-41E8-BA5D-1768A01F73F2}"/>
              </a:ext>
            </a:extLst>
          </p:cNvPr>
          <p:cNvCxnSpPr>
            <a:cxnSpLocks/>
          </p:cNvCxnSpPr>
          <p:nvPr/>
        </p:nvCxnSpPr>
        <p:spPr>
          <a:xfrm flipV="1">
            <a:off x="3975362" y="3104964"/>
            <a:ext cx="0" cy="587630"/>
          </a:xfrm>
          <a:prstGeom prst="line">
            <a:avLst/>
          </a:prstGeom>
          <a:ln w="28575" cap="sq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Ellipse 46">
            <a:extLst>
              <a:ext uri="{FF2B5EF4-FFF2-40B4-BE49-F238E27FC236}">
                <a16:creationId xmlns:a16="http://schemas.microsoft.com/office/drawing/2014/main" id="{A0BD54F4-CC90-92D4-7C84-D047841CFB64}"/>
              </a:ext>
            </a:extLst>
          </p:cNvPr>
          <p:cNvSpPr/>
          <p:nvPr/>
        </p:nvSpPr>
        <p:spPr>
          <a:xfrm>
            <a:off x="4196527" y="3097431"/>
            <a:ext cx="288000" cy="288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2446361-7381-BDC4-BE50-17205F957C4D}"/>
              </a:ext>
            </a:extLst>
          </p:cNvPr>
          <p:cNvSpPr/>
          <p:nvPr/>
        </p:nvSpPr>
        <p:spPr>
          <a:xfrm>
            <a:off x="5231700" y="2996964"/>
            <a:ext cx="422920" cy="211968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1E1F76D0-D690-ECCC-2291-507975ADAA31}"/>
              </a:ext>
            </a:extLst>
          </p:cNvPr>
          <p:cNvCxnSpPr>
            <a:cxnSpLocks/>
          </p:cNvCxnSpPr>
          <p:nvPr/>
        </p:nvCxnSpPr>
        <p:spPr>
          <a:xfrm>
            <a:off x="5126091" y="3102948"/>
            <a:ext cx="792088" cy="0"/>
          </a:xfrm>
          <a:prstGeom prst="line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46282CD8-E7E2-19BB-AAEC-540B4E48B6BE}"/>
              </a:ext>
            </a:extLst>
          </p:cNvPr>
          <p:cNvCxnSpPr>
            <a:cxnSpLocks/>
          </p:cNvCxnSpPr>
          <p:nvPr/>
        </p:nvCxnSpPr>
        <p:spPr>
          <a:xfrm>
            <a:off x="5178910" y="2992932"/>
            <a:ext cx="0" cy="216000"/>
          </a:xfrm>
          <a:prstGeom prst="line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1926D069-B051-B64C-78DD-7730F5EFD4CC}"/>
              </a:ext>
            </a:extLst>
          </p:cNvPr>
          <p:cNvCxnSpPr>
            <a:cxnSpLocks/>
          </p:cNvCxnSpPr>
          <p:nvPr/>
        </p:nvCxnSpPr>
        <p:spPr>
          <a:xfrm>
            <a:off x="5702155" y="2992932"/>
            <a:ext cx="0" cy="216000"/>
          </a:xfrm>
          <a:prstGeom prst="line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e 58">
            <a:extLst>
              <a:ext uri="{FF2B5EF4-FFF2-40B4-BE49-F238E27FC236}">
                <a16:creationId xmlns:a16="http://schemas.microsoft.com/office/drawing/2014/main" id="{C4BD3853-950A-15C9-75CD-1C7BD9174C85}"/>
              </a:ext>
            </a:extLst>
          </p:cNvPr>
          <p:cNvGrpSpPr/>
          <p:nvPr/>
        </p:nvGrpSpPr>
        <p:grpSpPr>
          <a:xfrm>
            <a:off x="4736336" y="3585023"/>
            <a:ext cx="1171566" cy="216000"/>
            <a:chOff x="5851128" y="3145332"/>
            <a:chExt cx="1171566" cy="216000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BB87362C-881F-4148-124D-303281395290}"/>
                </a:ext>
              </a:extLst>
            </p:cNvPr>
            <p:cNvSpPr/>
            <p:nvPr/>
          </p:nvSpPr>
          <p:spPr>
            <a:xfrm>
              <a:off x="5956737" y="3149364"/>
              <a:ext cx="422920" cy="2119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6" name="Connecteur droit 55">
              <a:extLst>
                <a:ext uri="{FF2B5EF4-FFF2-40B4-BE49-F238E27FC236}">
                  <a16:creationId xmlns:a16="http://schemas.microsoft.com/office/drawing/2014/main" id="{0CAEF981-EFB9-176E-9E44-22512E7D6AC9}"/>
                </a:ext>
              </a:extLst>
            </p:cNvPr>
            <p:cNvCxnSpPr>
              <a:cxnSpLocks/>
            </p:cNvCxnSpPr>
            <p:nvPr/>
          </p:nvCxnSpPr>
          <p:spPr>
            <a:xfrm>
              <a:off x="5851128" y="3255348"/>
              <a:ext cx="1171566" cy="0"/>
            </a:xfrm>
            <a:prstGeom prst="line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cteur droit 56">
              <a:extLst>
                <a:ext uri="{FF2B5EF4-FFF2-40B4-BE49-F238E27FC236}">
                  <a16:creationId xmlns:a16="http://schemas.microsoft.com/office/drawing/2014/main" id="{AF6068A2-0002-46FE-62A0-B16A405254A6}"/>
                </a:ext>
              </a:extLst>
            </p:cNvPr>
            <p:cNvCxnSpPr>
              <a:cxnSpLocks/>
            </p:cNvCxnSpPr>
            <p:nvPr/>
          </p:nvCxnSpPr>
          <p:spPr>
            <a:xfrm>
              <a:off x="5903947" y="3145332"/>
              <a:ext cx="0" cy="216000"/>
            </a:xfrm>
            <a:prstGeom prst="line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cteur droit 57">
              <a:extLst>
                <a:ext uri="{FF2B5EF4-FFF2-40B4-BE49-F238E27FC236}">
                  <a16:creationId xmlns:a16="http://schemas.microsoft.com/office/drawing/2014/main" id="{4F8286A1-F33F-C599-2638-160A6175FD76}"/>
                </a:ext>
              </a:extLst>
            </p:cNvPr>
            <p:cNvCxnSpPr>
              <a:cxnSpLocks/>
            </p:cNvCxnSpPr>
            <p:nvPr/>
          </p:nvCxnSpPr>
          <p:spPr>
            <a:xfrm>
              <a:off x="6427192" y="3145332"/>
              <a:ext cx="0" cy="216000"/>
            </a:xfrm>
            <a:prstGeom prst="line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7C76B0AB-AB1C-D11F-BF7E-6F4D9A70B8F1}"/>
              </a:ext>
            </a:extLst>
          </p:cNvPr>
          <p:cNvCxnSpPr>
            <a:cxnSpLocks/>
          </p:cNvCxnSpPr>
          <p:nvPr/>
        </p:nvCxnSpPr>
        <p:spPr>
          <a:xfrm flipV="1">
            <a:off x="5907902" y="3100932"/>
            <a:ext cx="0" cy="591662"/>
          </a:xfrm>
          <a:prstGeom prst="line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BDC58A1A-04AD-8672-6313-11A12DC9811A}"/>
              </a:ext>
            </a:extLst>
          </p:cNvPr>
          <p:cNvCxnSpPr>
            <a:cxnSpLocks/>
          </p:cNvCxnSpPr>
          <p:nvPr/>
        </p:nvCxnSpPr>
        <p:spPr>
          <a:xfrm>
            <a:off x="5064820" y="2677972"/>
            <a:ext cx="378340" cy="0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66BD566E-802D-8F4C-2585-55D958500692}"/>
              </a:ext>
            </a:extLst>
          </p:cNvPr>
          <p:cNvCxnSpPr>
            <a:cxnSpLocks/>
          </p:cNvCxnSpPr>
          <p:nvPr/>
        </p:nvCxnSpPr>
        <p:spPr>
          <a:xfrm>
            <a:off x="5443160" y="4573748"/>
            <a:ext cx="0" cy="108000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5804950F-6797-1856-EA03-6B7F381626CC}"/>
              </a:ext>
            </a:extLst>
          </p:cNvPr>
          <p:cNvCxnSpPr>
            <a:cxnSpLocks/>
          </p:cNvCxnSpPr>
          <p:nvPr/>
        </p:nvCxnSpPr>
        <p:spPr>
          <a:xfrm flipV="1">
            <a:off x="5327086" y="3429000"/>
            <a:ext cx="216000" cy="0"/>
          </a:xfrm>
          <a:prstGeom prst="lin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62999371-4480-FE70-D430-A20BB75EE5C8}"/>
              </a:ext>
            </a:extLst>
          </p:cNvPr>
          <p:cNvCxnSpPr>
            <a:cxnSpLocks/>
          </p:cNvCxnSpPr>
          <p:nvPr/>
        </p:nvCxnSpPr>
        <p:spPr>
          <a:xfrm flipV="1">
            <a:off x="5335160" y="4573748"/>
            <a:ext cx="216000" cy="0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72">
            <a:extLst>
              <a:ext uri="{FF2B5EF4-FFF2-40B4-BE49-F238E27FC236}">
                <a16:creationId xmlns:a16="http://schemas.microsoft.com/office/drawing/2014/main" id="{539D7A56-5ED5-B763-85A1-F8E16C84F423}"/>
              </a:ext>
            </a:extLst>
          </p:cNvPr>
          <p:cNvCxnSpPr>
            <a:cxnSpLocks/>
          </p:cNvCxnSpPr>
          <p:nvPr/>
        </p:nvCxnSpPr>
        <p:spPr>
          <a:xfrm flipV="1">
            <a:off x="5327086" y="2776524"/>
            <a:ext cx="216000" cy="0"/>
          </a:xfrm>
          <a:prstGeom prst="lin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Ellipse 77">
            <a:extLst>
              <a:ext uri="{FF2B5EF4-FFF2-40B4-BE49-F238E27FC236}">
                <a16:creationId xmlns:a16="http://schemas.microsoft.com/office/drawing/2014/main" id="{FAAB3C6E-F18A-2B92-CB29-540781E185AB}"/>
              </a:ext>
            </a:extLst>
          </p:cNvPr>
          <p:cNvSpPr/>
          <p:nvPr/>
        </p:nvSpPr>
        <p:spPr>
          <a:xfrm>
            <a:off x="5700514" y="2631735"/>
            <a:ext cx="288000" cy="288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b="1" dirty="0">
                <a:solidFill>
                  <a:schemeClr val="accent6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79" name="Ellipse 78">
            <a:extLst>
              <a:ext uri="{FF2B5EF4-FFF2-40B4-BE49-F238E27FC236}">
                <a16:creationId xmlns:a16="http://schemas.microsoft.com/office/drawing/2014/main" id="{B3F52158-2CF4-9E21-3E95-6E42B0C221BD}"/>
              </a:ext>
            </a:extLst>
          </p:cNvPr>
          <p:cNvSpPr/>
          <p:nvPr/>
        </p:nvSpPr>
        <p:spPr>
          <a:xfrm>
            <a:off x="5733846" y="4429748"/>
            <a:ext cx="288000" cy="2880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b="1" dirty="0">
                <a:solidFill>
                  <a:schemeClr val="accent5">
                    <a:lumMod val="50000"/>
                  </a:schemeClr>
                </a:solidFill>
              </a:rPr>
              <a:t>2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239A917B-2F7C-DCBA-A3C8-105A9E1F4A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331406" y="2822916"/>
            <a:ext cx="1797744" cy="1720142"/>
          </a:xfrm>
          <a:prstGeom prst="rect">
            <a:avLst/>
          </a:prstGeom>
        </p:spPr>
      </p:pic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D00ADF26-FF6B-121B-467F-9D311163D4FE}"/>
              </a:ext>
            </a:extLst>
          </p:cNvPr>
          <p:cNvCxnSpPr>
            <a:cxnSpLocks/>
          </p:cNvCxnSpPr>
          <p:nvPr/>
        </p:nvCxnSpPr>
        <p:spPr>
          <a:xfrm>
            <a:off x="5443160" y="2668524"/>
            <a:ext cx="0" cy="108000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DB9FDC47-2D40-A957-976A-D49368826B37}"/>
              </a:ext>
            </a:extLst>
          </p:cNvPr>
          <p:cNvCxnSpPr>
            <a:cxnSpLocks/>
          </p:cNvCxnSpPr>
          <p:nvPr/>
        </p:nvCxnSpPr>
        <p:spPr>
          <a:xfrm>
            <a:off x="5064820" y="4681748"/>
            <a:ext cx="378340" cy="0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1056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Forme libre 7">
            <a:extLst>
              <a:ext uri="{FF2B5EF4-FFF2-40B4-BE49-F238E27FC236}">
                <a16:creationId xmlns:a16="http://schemas.microsoft.com/office/drawing/2014/main" id="{D75E2ECD-A0DF-E972-7831-73EB85640CC6}"/>
              </a:ext>
            </a:extLst>
          </p:cNvPr>
          <p:cNvSpPr/>
          <p:nvPr/>
        </p:nvSpPr>
        <p:spPr>
          <a:xfrm>
            <a:off x="2546113" y="3630145"/>
            <a:ext cx="416507" cy="105984"/>
          </a:xfrm>
          <a:custGeom>
            <a:avLst/>
            <a:gdLst>
              <a:gd name="connsiteX0" fmla="*/ 0 w 1435502"/>
              <a:gd name="connsiteY0" fmla="*/ 0 h 213325"/>
              <a:gd name="connsiteX1" fmla="*/ 289711 w 1435502"/>
              <a:gd name="connsiteY1" fmla="*/ 190123 h 213325"/>
              <a:gd name="connsiteX2" fmla="*/ 1276539 w 1435502"/>
              <a:gd name="connsiteY2" fmla="*/ 190123 h 213325"/>
              <a:gd name="connsiteX3" fmla="*/ 1421395 w 1435502"/>
              <a:gd name="connsiteY3" fmla="*/ 9053 h 213325"/>
              <a:gd name="connsiteX0" fmla="*/ 0 w 1421395"/>
              <a:gd name="connsiteY0" fmla="*/ 0 h 190134"/>
              <a:gd name="connsiteX1" fmla="*/ 289711 w 1421395"/>
              <a:gd name="connsiteY1" fmla="*/ 190123 h 190134"/>
              <a:gd name="connsiteX2" fmla="*/ 1421395 w 1421395"/>
              <a:gd name="connsiteY2" fmla="*/ 9053 h 190134"/>
              <a:gd name="connsiteX0" fmla="*/ 0 w 1421395"/>
              <a:gd name="connsiteY0" fmla="*/ 0 h 9053"/>
              <a:gd name="connsiteX1" fmla="*/ 1421395 w 1421395"/>
              <a:gd name="connsiteY1" fmla="*/ 9053 h 9053"/>
              <a:gd name="connsiteX0" fmla="*/ 0 w 10000"/>
              <a:gd name="connsiteY0" fmla="*/ 0 h 221139"/>
              <a:gd name="connsiteX1" fmla="*/ 10000 w 10000"/>
              <a:gd name="connsiteY1" fmla="*/ 10000 h 221139"/>
              <a:gd name="connsiteX0" fmla="*/ 0 w 10000"/>
              <a:gd name="connsiteY0" fmla="*/ 0 h 339383"/>
              <a:gd name="connsiteX1" fmla="*/ 10000 w 10000"/>
              <a:gd name="connsiteY1" fmla="*/ 10000 h 339383"/>
              <a:gd name="connsiteX0" fmla="*/ 0 w 10000"/>
              <a:gd name="connsiteY0" fmla="*/ 0 h 282505"/>
              <a:gd name="connsiteX1" fmla="*/ 10000 w 10000"/>
              <a:gd name="connsiteY1" fmla="*/ 10000 h 282505"/>
              <a:gd name="connsiteX0" fmla="*/ 0 w 10000"/>
              <a:gd name="connsiteY0" fmla="*/ 0 h 295242"/>
              <a:gd name="connsiteX1" fmla="*/ 10000 w 10000"/>
              <a:gd name="connsiteY1" fmla="*/ 10000 h 295242"/>
              <a:gd name="connsiteX0" fmla="*/ 0 w 10000"/>
              <a:gd name="connsiteY0" fmla="*/ 0 h 376767"/>
              <a:gd name="connsiteX1" fmla="*/ 4968 w 10000"/>
              <a:gd name="connsiteY1" fmla="*/ 290015 h 376767"/>
              <a:gd name="connsiteX2" fmla="*/ 10000 w 10000"/>
              <a:gd name="connsiteY2" fmla="*/ 10000 h 376767"/>
              <a:gd name="connsiteX0" fmla="*/ 0 w 10000"/>
              <a:gd name="connsiteY0" fmla="*/ 0 h 319857"/>
              <a:gd name="connsiteX1" fmla="*/ 4968 w 10000"/>
              <a:gd name="connsiteY1" fmla="*/ 290015 h 319857"/>
              <a:gd name="connsiteX2" fmla="*/ 10000 w 10000"/>
              <a:gd name="connsiteY2" fmla="*/ 10000 h 319857"/>
              <a:gd name="connsiteX0" fmla="*/ 0 w 10000"/>
              <a:gd name="connsiteY0" fmla="*/ 0 h 290056"/>
              <a:gd name="connsiteX1" fmla="*/ 4968 w 10000"/>
              <a:gd name="connsiteY1" fmla="*/ 290015 h 290056"/>
              <a:gd name="connsiteX2" fmla="*/ 10000 w 10000"/>
              <a:gd name="connsiteY2" fmla="*/ 10000 h 290056"/>
              <a:gd name="connsiteX0" fmla="*/ 0 w 10000"/>
              <a:gd name="connsiteY0" fmla="*/ 0 h 164894"/>
              <a:gd name="connsiteX1" fmla="*/ 5159 w 10000"/>
              <a:gd name="connsiteY1" fmla="*/ 150007 h 164894"/>
              <a:gd name="connsiteX2" fmla="*/ 10000 w 10000"/>
              <a:gd name="connsiteY2" fmla="*/ 10000 h 164894"/>
              <a:gd name="connsiteX0" fmla="*/ 0 w 10000"/>
              <a:gd name="connsiteY0" fmla="*/ 0 h 183850"/>
              <a:gd name="connsiteX1" fmla="*/ 5159 w 10000"/>
              <a:gd name="connsiteY1" fmla="*/ 150007 h 183850"/>
              <a:gd name="connsiteX2" fmla="*/ 10000 w 10000"/>
              <a:gd name="connsiteY2" fmla="*/ 10000 h 183850"/>
              <a:gd name="connsiteX0" fmla="*/ 0 w 10000"/>
              <a:gd name="connsiteY0" fmla="*/ 0 h 214086"/>
              <a:gd name="connsiteX1" fmla="*/ 5159 w 10000"/>
              <a:gd name="connsiteY1" fmla="*/ 150007 h 214086"/>
              <a:gd name="connsiteX2" fmla="*/ 10000 w 10000"/>
              <a:gd name="connsiteY2" fmla="*/ 10000 h 214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00" h="214086">
                <a:moveTo>
                  <a:pt x="0" y="0"/>
                </a:moveTo>
                <a:cubicBezTo>
                  <a:pt x="0" y="286683"/>
                  <a:pt x="3057" y="153340"/>
                  <a:pt x="5159" y="150007"/>
                </a:cubicBezTo>
                <a:cubicBezTo>
                  <a:pt x="7261" y="146674"/>
                  <a:pt x="10043" y="366688"/>
                  <a:pt x="10000" y="10000"/>
                </a:cubicBezTo>
              </a:path>
            </a:pathLst>
          </a:cu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accent5">
                    <a:lumMod val="50000"/>
                  </a:schemeClr>
                </a:solidFill>
              </a:ln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8EFA80CC-55F4-4073-3975-15A9D18421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62077" y="2514295"/>
            <a:ext cx="2013223" cy="1024437"/>
          </a:xfrm>
          <a:prstGeom prst="rect">
            <a:avLst/>
          </a:prstGeom>
        </p:spPr>
      </p:pic>
      <p:sp>
        <p:nvSpPr>
          <p:cNvPr id="2" name="Ellipse 1">
            <a:extLst>
              <a:ext uri="{FF2B5EF4-FFF2-40B4-BE49-F238E27FC236}">
                <a16:creationId xmlns:a16="http://schemas.microsoft.com/office/drawing/2014/main" id="{EC8B6D77-4467-0AC3-E70F-E33A197B345F}"/>
              </a:ext>
            </a:extLst>
          </p:cNvPr>
          <p:cNvSpPr/>
          <p:nvPr/>
        </p:nvSpPr>
        <p:spPr>
          <a:xfrm>
            <a:off x="3406030" y="2826764"/>
            <a:ext cx="288000" cy="288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b="1" dirty="0">
                <a:solidFill>
                  <a:schemeClr val="accent6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7FE5722C-17D6-0982-0990-E12F5F849F20}"/>
              </a:ext>
            </a:extLst>
          </p:cNvPr>
          <p:cNvSpPr/>
          <p:nvPr/>
        </p:nvSpPr>
        <p:spPr>
          <a:xfrm>
            <a:off x="2642038" y="2704560"/>
            <a:ext cx="648072" cy="64807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accent5">
                    <a:lumMod val="50000"/>
                  </a:schemeClr>
                </a:solidFill>
              </a:ln>
            </a:endParaRP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249A7384-6D74-E853-836E-2BB8752BE97C}"/>
              </a:ext>
            </a:extLst>
          </p:cNvPr>
          <p:cNvSpPr/>
          <p:nvPr/>
        </p:nvSpPr>
        <p:spPr>
          <a:xfrm>
            <a:off x="2854626" y="2920596"/>
            <a:ext cx="216000" cy="216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accent5">
                    <a:lumMod val="50000"/>
                  </a:schemeClr>
                </a:solidFill>
              </a:ln>
            </a:endParaRP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5D0746A9-CDF0-EF0B-49E0-A489D359266D}"/>
              </a:ext>
            </a:extLst>
          </p:cNvPr>
          <p:cNvCxnSpPr>
            <a:cxnSpLocks/>
            <a:stCxn id="5" idx="1"/>
            <a:endCxn id="4" idx="1"/>
          </p:cNvCxnSpPr>
          <p:nvPr/>
        </p:nvCxnSpPr>
        <p:spPr>
          <a:xfrm flipH="1" flipV="1">
            <a:off x="2736946" y="2799468"/>
            <a:ext cx="149312" cy="152760"/>
          </a:xfrm>
          <a:prstGeom prst="lin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80AE3844-05CB-25F2-F078-723AC86DA299}"/>
              </a:ext>
            </a:extLst>
          </p:cNvPr>
          <p:cNvCxnSpPr>
            <a:cxnSpLocks/>
          </p:cNvCxnSpPr>
          <p:nvPr/>
        </p:nvCxnSpPr>
        <p:spPr>
          <a:xfrm>
            <a:off x="2411760" y="1988840"/>
            <a:ext cx="0" cy="144016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74214ACC-0C72-271E-7C48-482AB116F4EA}"/>
              </a:ext>
            </a:extLst>
          </p:cNvPr>
          <p:cNvCxnSpPr>
            <a:cxnSpLocks/>
          </p:cNvCxnSpPr>
          <p:nvPr/>
        </p:nvCxnSpPr>
        <p:spPr>
          <a:xfrm flipH="1">
            <a:off x="2411760" y="1988840"/>
            <a:ext cx="144016" cy="0"/>
          </a:xfrm>
          <a:prstGeom prst="line">
            <a:avLst/>
          </a:prstGeom>
          <a:ln w="28575" cap="rnd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7B93420C-A8DF-CCE6-3412-9F458A381AFC}"/>
              </a:ext>
            </a:extLst>
          </p:cNvPr>
          <p:cNvCxnSpPr>
            <a:cxnSpLocks/>
          </p:cNvCxnSpPr>
          <p:nvPr/>
        </p:nvCxnSpPr>
        <p:spPr>
          <a:xfrm>
            <a:off x="2630438" y="1972866"/>
            <a:ext cx="0" cy="1412723"/>
          </a:xfrm>
          <a:prstGeom prst="line">
            <a:avLst/>
          </a:prstGeom>
          <a:ln w="12700" cap="rnd">
            <a:solidFill>
              <a:schemeClr val="accent5">
                <a:lumMod val="50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Groupe 90">
            <a:extLst>
              <a:ext uri="{FF2B5EF4-FFF2-40B4-BE49-F238E27FC236}">
                <a16:creationId xmlns:a16="http://schemas.microsoft.com/office/drawing/2014/main" id="{B08D04CA-D8C8-2C3E-BE29-2FE2267F9C81}"/>
              </a:ext>
            </a:extLst>
          </p:cNvPr>
          <p:cNvGrpSpPr/>
          <p:nvPr/>
        </p:nvGrpSpPr>
        <p:grpSpPr>
          <a:xfrm>
            <a:off x="2551956" y="1987852"/>
            <a:ext cx="152400" cy="299114"/>
            <a:chOff x="2551956" y="1987852"/>
            <a:chExt cx="152400" cy="299114"/>
          </a:xfrm>
        </p:grpSpPr>
        <p:cxnSp>
          <p:nvCxnSpPr>
            <p:cNvPr id="17" name="Connecteur droit 16">
              <a:extLst>
                <a:ext uri="{FF2B5EF4-FFF2-40B4-BE49-F238E27FC236}">
                  <a16:creationId xmlns:a16="http://schemas.microsoft.com/office/drawing/2014/main" id="{688BAF5B-411D-0C18-AD56-11F13C3C18C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56520" y="1987852"/>
              <a:ext cx="147836" cy="32050"/>
            </a:xfrm>
            <a:prstGeom prst="line">
              <a:avLst/>
            </a:prstGeom>
            <a:ln w="28575" cap="rnd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cteur droit 83">
              <a:extLst>
                <a:ext uri="{FF2B5EF4-FFF2-40B4-BE49-F238E27FC236}">
                  <a16:creationId xmlns:a16="http://schemas.microsoft.com/office/drawing/2014/main" id="{5CC66E42-A104-54BF-325D-3A8815FFB41C}"/>
                </a:ext>
              </a:extLst>
            </p:cNvPr>
            <p:cNvCxnSpPr>
              <a:cxnSpLocks/>
            </p:cNvCxnSpPr>
            <p:nvPr/>
          </p:nvCxnSpPr>
          <p:spPr>
            <a:xfrm>
              <a:off x="2704356" y="2019902"/>
              <a:ext cx="0" cy="112954"/>
            </a:xfrm>
            <a:prstGeom prst="line">
              <a:avLst/>
            </a:prstGeom>
            <a:ln w="28575" cap="rnd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cteur droit 86">
              <a:extLst>
                <a:ext uri="{FF2B5EF4-FFF2-40B4-BE49-F238E27FC236}">
                  <a16:creationId xmlns:a16="http://schemas.microsoft.com/office/drawing/2014/main" id="{32D68157-8BA3-884D-BD95-B807A75A438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51956" y="2140764"/>
              <a:ext cx="147836" cy="32050"/>
            </a:xfrm>
            <a:prstGeom prst="line">
              <a:avLst/>
            </a:prstGeom>
            <a:ln w="28575" cap="rnd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cteur droit 87">
              <a:extLst>
                <a:ext uri="{FF2B5EF4-FFF2-40B4-BE49-F238E27FC236}">
                  <a16:creationId xmlns:a16="http://schemas.microsoft.com/office/drawing/2014/main" id="{7D44B1A3-3334-498E-D1CD-FB27506D543B}"/>
                </a:ext>
              </a:extLst>
            </p:cNvPr>
            <p:cNvCxnSpPr>
              <a:cxnSpLocks/>
            </p:cNvCxnSpPr>
            <p:nvPr/>
          </p:nvCxnSpPr>
          <p:spPr>
            <a:xfrm>
              <a:off x="2551956" y="2174012"/>
              <a:ext cx="0" cy="112954"/>
            </a:xfrm>
            <a:prstGeom prst="line">
              <a:avLst/>
            </a:prstGeom>
            <a:ln w="28575" cap="rnd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Groupe 91">
            <a:extLst>
              <a:ext uri="{FF2B5EF4-FFF2-40B4-BE49-F238E27FC236}">
                <a16:creationId xmlns:a16="http://schemas.microsoft.com/office/drawing/2014/main" id="{B1A81616-DD4D-C209-628B-D76EDA0A3A8F}"/>
              </a:ext>
            </a:extLst>
          </p:cNvPr>
          <p:cNvGrpSpPr/>
          <p:nvPr/>
        </p:nvGrpSpPr>
        <p:grpSpPr>
          <a:xfrm>
            <a:off x="2549509" y="2289013"/>
            <a:ext cx="152400" cy="299114"/>
            <a:chOff x="2551956" y="1987852"/>
            <a:chExt cx="152400" cy="299114"/>
          </a:xfrm>
        </p:grpSpPr>
        <p:cxnSp>
          <p:nvCxnSpPr>
            <p:cNvPr id="93" name="Connecteur droit 92">
              <a:extLst>
                <a:ext uri="{FF2B5EF4-FFF2-40B4-BE49-F238E27FC236}">
                  <a16:creationId xmlns:a16="http://schemas.microsoft.com/office/drawing/2014/main" id="{BA6067B2-E6DA-8F4C-7168-E707F6F5190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56520" y="1987852"/>
              <a:ext cx="147836" cy="32050"/>
            </a:xfrm>
            <a:prstGeom prst="line">
              <a:avLst/>
            </a:prstGeom>
            <a:ln w="28575" cap="rnd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cteur droit 93">
              <a:extLst>
                <a:ext uri="{FF2B5EF4-FFF2-40B4-BE49-F238E27FC236}">
                  <a16:creationId xmlns:a16="http://schemas.microsoft.com/office/drawing/2014/main" id="{322AF314-AE53-FE4B-2F6E-B3DA18AC728E}"/>
                </a:ext>
              </a:extLst>
            </p:cNvPr>
            <p:cNvCxnSpPr>
              <a:cxnSpLocks/>
            </p:cNvCxnSpPr>
            <p:nvPr/>
          </p:nvCxnSpPr>
          <p:spPr>
            <a:xfrm>
              <a:off x="2704356" y="2019902"/>
              <a:ext cx="0" cy="112954"/>
            </a:xfrm>
            <a:prstGeom prst="line">
              <a:avLst/>
            </a:prstGeom>
            <a:ln w="28575" cap="rnd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cteur droit 94">
              <a:extLst>
                <a:ext uri="{FF2B5EF4-FFF2-40B4-BE49-F238E27FC236}">
                  <a16:creationId xmlns:a16="http://schemas.microsoft.com/office/drawing/2014/main" id="{0D12B7C0-52CC-FDFE-B9F6-84C71761697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51956" y="2140764"/>
              <a:ext cx="147836" cy="32050"/>
            </a:xfrm>
            <a:prstGeom prst="line">
              <a:avLst/>
            </a:prstGeom>
            <a:ln w="28575" cap="rnd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cteur droit 95">
              <a:extLst>
                <a:ext uri="{FF2B5EF4-FFF2-40B4-BE49-F238E27FC236}">
                  <a16:creationId xmlns:a16="http://schemas.microsoft.com/office/drawing/2014/main" id="{AFD17F95-179D-91D4-5C2C-46C3C013C004}"/>
                </a:ext>
              </a:extLst>
            </p:cNvPr>
            <p:cNvCxnSpPr>
              <a:cxnSpLocks/>
            </p:cNvCxnSpPr>
            <p:nvPr/>
          </p:nvCxnSpPr>
          <p:spPr>
            <a:xfrm>
              <a:off x="2551956" y="2174012"/>
              <a:ext cx="0" cy="112954"/>
            </a:xfrm>
            <a:prstGeom prst="line">
              <a:avLst/>
            </a:prstGeom>
            <a:ln w="28575" cap="rnd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1" name="Rectangle 100">
            <a:extLst>
              <a:ext uri="{FF2B5EF4-FFF2-40B4-BE49-F238E27FC236}">
                <a16:creationId xmlns:a16="http://schemas.microsoft.com/office/drawing/2014/main" id="{4BE1BEB0-6D95-F629-E680-8C4191C5DCD9}"/>
              </a:ext>
            </a:extLst>
          </p:cNvPr>
          <p:cNvSpPr/>
          <p:nvPr/>
        </p:nvSpPr>
        <p:spPr>
          <a:xfrm rot="5400000">
            <a:off x="2200300" y="3528598"/>
            <a:ext cx="422920" cy="21196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2" name="Connecteur droit 101">
            <a:extLst>
              <a:ext uri="{FF2B5EF4-FFF2-40B4-BE49-F238E27FC236}">
                <a16:creationId xmlns:a16="http://schemas.microsoft.com/office/drawing/2014/main" id="{88E02DD8-F119-D0E3-FD39-1D630D6D09F4}"/>
              </a:ext>
            </a:extLst>
          </p:cNvPr>
          <p:cNvCxnSpPr>
            <a:cxnSpLocks/>
            <a:stCxn id="101" idx="3"/>
          </p:cNvCxnSpPr>
          <p:nvPr/>
        </p:nvCxnSpPr>
        <p:spPr>
          <a:xfrm>
            <a:off x="2411760" y="3846042"/>
            <a:ext cx="0" cy="393586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eur droit 104">
            <a:extLst>
              <a:ext uri="{FF2B5EF4-FFF2-40B4-BE49-F238E27FC236}">
                <a16:creationId xmlns:a16="http://schemas.microsoft.com/office/drawing/2014/main" id="{32A0B94D-5484-3DB3-35A1-9EDCA1ABF758}"/>
              </a:ext>
            </a:extLst>
          </p:cNvPr>
          <p:cNvCxnSpPr>
            <a:cxnSpLocks/>
            <a:endCxn id="5" idx="4"/>
          </p:cNvCxnSpPr>
          <p:nvPr/>
        </p:nvCxnSpPr>
        <p:spPr>
          <a:xfrm flipV="1">
            <a:off x="2962626" y="3136596"/>
            <a:ext cx="0" cy="497986"/>
          </a:xfrm>
          <a:prstGeom prst="line">
            <a:avLst/>
          </a:prstGeom>
          <a:ln w="28575" cap="sq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cteur droit 105">
            <a:extLst>
              <a:ext uri="{FF2B5EF4-FFF2-40B4-BE49-F238E27FC236}">
                <a16:creationId xmlns:a16="http://schemas.microsoft.com/office/drawing/2014/main" id="{796A5592-EAC9-F963-A7E5-2A0A3CC6872C}"/>
              </a:ext>
            </a:extLst>
          </p:cNvPr>
          <p:cNvCxnSpPr>
            <a:cxnSpLocks/>
            <a:endCxn id="101" idx="0"/>
          </p:cNvCxnSpPr>
          <p:nvPr/>
        </p:nvCxnSpPr>
        <p:spPr>
          <a:xfrm flipH="1">
            <a:off x="2517744" y="3634582"/>
            <a:ext cx="444882" cy="0"/>
          </a:xfrm>
          <a:prstGeom prst="line">
            <a:avLst/>
          </a:prstGeom>
          <a:ln w="28575" cap="sq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Ellipse 112">
            <a:extLst>
              <a:ext uri="{FF2B5EF4-FFF2-40B4-BE49-F238E27FC236}">
                <a16:creationId xmlns:a16="http://schemas.microsoft.com/office/drawing/2014/main" id="{A078C2E5-B34B-42E7-6B47-E96405992DFB}"/>
              </a:ext>
            </a:extLst>
          </p:cNvPr>
          <p:cNvSpPr/>
          <p:nvPr/>
        </p:nvSpPr>
        <p:spPr>
          <a:xfrm>
            <a:off x="2038882" y="2884596"/>
            <a:ext cx="288000" cy="2880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b="1" dirty="0">
                <a:solidFill>
                  <a:schemeClr val="accent5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114" name="Ellipse 113">
            <a:extLst>
              <a:ext uri="{FF2B5EF4-FFF2-40B4-BE49-F238E27FC236}">
                <a16:creationId xmlns:a16="http://schemas.microsoft.com/office/drawing/2014/main" id="{6F8DD460-7855-123A-4BA3-D02ACBE2273E}"/>
              </a:ext>
            </a:extLst>
          </p:cNvPr>
          <p:cNvSpPr/>
          <p:nvPr/>
        </p:nvSpPr>
        <p:spPr>
          <a:xfrm>
            <a:off x="2926626" y="3702042"/>
            <a:ext cx="288000" cy="288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075017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Forme libre 7">
            <a:extLst>
              <a:ext uri="{FF2B5EF4-FFF2-40B4-BE49-F238E27FC236}">
                <a16:creationId xmlns:a16="http://schemas.microsoft.com/office/drawing/2014/main" id="{98217485-B73D-308C-A171-A0FC948EFF64}"/>
              </a:ext>
            </a:extLst>
          </p:cNvPr>
          <p:cNvSpPr/>
          <p:nvPr/>
        </p:nvSpPr>
        <p:spPr>
          <a:xfrm rot="16200000">
            <a:off x="6930448" y="4548163"/>
            <a:ext cx="422383" cy="100828"/>
          </a:xfrm>
          <a:custGeom>
            <a:avLst/>
            <a:gdLst>
              <a:gd name="connsiteX0" fmla="*/ 0 w 1435502"/>
              <a:gd name="connsiteY0" fmla="*/ 0 h 213325"/>
              <a:gd name="connsiteX1" fmla="*/ 289711 w 1435502"/>
              <a:gd name="connsiteY1" fmla="*/ 190123 h 213325"/>
              <a:gd name="connsiteX2" fmla="*/ 1276539 w 1435502"/>
              <a:gd name="connsiteY2" fmla="*/ 190123 h 213325"/>
              <a:gd name="connsiteX3" fmla="*/ 1421395 w 1435502"/>
              <a:gd name="connsiteY3" fmla="*/ 9053 h 213325"/>
              <a:gd name="connsiteX0" fmla="*/ 0 w 1421395"/>
              <a:gd name="connsiteY0" fmla="*/ 0 h 190134"/>
              <a:gd name="connsiteX1" fmla="*/ 289711 w 1421395"/>
              <a:gd name="connsiteY1" fmla="*/ 190123 h 190134"/>
              <a:gd name="connsiteX2" fmla="*/ 1421395 w 1421395"/>
              <a:gd name="connsiteY2" fmla="*/ 9053 h 190134"/>
              <a:gd name="connsiteX0" fmla="*/ 0 w 1421395"/>
              <a:gd name="connsiteY0" fmla="*/ 0 h 9053"/>
              <a:gd name="connsiteX1" fmla="*/ 1421395 w 1421395"/>
              <a:gd name="connsiteY1" fmla="*/ 9053 h 9053"/>
              <a:gd name="connsiteX0" fmla="*/ 0 w 10000"/>
              <a:gd name="connsiteY0" fmla="*/ 0 h 221139"/>
              <a:gd name="connsiteX1" fmla="*/ 10000 w 10000"/>
              <a:gd name="connsiteY1" fmla="*/ 10000 h 221139"/>
              <a:gd name="connsiteX0" fmla="*/ 0 w 10000"/>
              <a:gd name="connsiteY0" fmla="*/ 0 h 339383"/>
              <a:gd name="connsiteX1" fmla="*/ 10000 w 10000"/>
              <a:gd name="connsiteY1" fmla="*/ 10000 h 339383"/>
              <a:gd name="connsiteX0" fmla="*/ 0 w 10000"/>
              <a:gd name="connsiteY0" fmla="*/ 0 h 282505"/>
              <a:gd name="connsiteX1" fmla="*/ 10000 w 10000"/>
              <a:gd name="connsiteY1" fmla="*/ 10000 h 282505"/>
              <a:gd name="connsiteX0" fmla="*/ 0 w 10000"/>
              <a:gd name="connsiteY0" fmla="*/ 0 h 295242"/>
              <a:gd name="connsiteX1" fmla="*/ 10000 w 10000"/>
              <a:gd name="connsiteY1" fmla="*/ 10000 h 295242"/>
              <a:gd name="connsiteX0" fmla="*/ 0 w 10000"/>
              <a:gd name="connsiteY0" fmla="*/ 0 h 376767"/>
              <a:gd name="connsiteX1" fmla="*/ 4968 w 10000"/>
              <a:gd name="connsiteY1" fmla="*/ 290015 h 376767"/>
              <a:gd name="connsiteX2" fmla="*/ 10000 w 10000"/>
              <a:gd name="connsiteY2" fmla="*/ 10000 h 376767"/>
              <a:gd name="connsiteX0" fmla="*/ 0 w 10000"/>
              <a:gd name="connsiteY0" fmla="*/ 0 h 319857"/>
              <a:gd name="connsiteX1" fmla="*/ 4968 w 10000"/>
              <a:gd name="connsiteY1" fmla="*/ 290015 h 319857"/>
              <a:gd name="connsiteX2" fmla="*/ 10000 w 10000"/>
              <a:gd name="connsiteY2" fmla="*/ 10000 h 319857"/>
              <a:gd name="connsiteX0" fmla="*/ 0 w 10000"/>
              <a:gd name="connsiteY0" fmla="*/ 0 h 290056"/>
              <a:gd name="connsiteX1" fmla="*/ 4968 w 10000"/>
              <a:gd name="connsiteY1" fmla="*/ 290015 h 290056"/>
              <a:gd name="connsiteX2" fmla="*/ 10000 w 10000"/>
              <a:gd name="connsiteY2" fmla="*/ 10000 h 290056"/>
              <a:gd name="connsiteX0" fmla="*/ 0 w 10000"/>
              <a:gd name="connsiteY0" fmla="*/ 0 h 164894"/>
              <a:gd name="connsiteX1" fmla="*/ 5159 w 10000"/>
              <a:gd name="connsiteY1" fmla="*/ 150007 h 164894"/>
              <a:gd name="connsiteX2" fmla="*/ 10000 w 10000"/>
              <a:gd name="connsiteY2" fmla="*/ 10000 h 164894"/>
              <a:gd name="connsiteX0" fmla="*/ 0 w 10000"/>
              <a:gd name="connsiteY0" fmla="*/ 0 h 183850"/>
              <a:gd name="connsiteX1" fmla="*/ 5159 w 10000"/>
              <a:gd name="connsiteY1" fmla="*/ 150007 h 183850"/>
              <a:gd name="connsiteX2" fmla="*/ 10000 w 10000"/>
              <a:gd name="connsiteY2" fmla="*/ 10000 h 183850"/>
              <a:gd name="connsiteX0" fmla="*/ 0 w 10000"/>
              <a:gd name="connsiteY0" fmla="*/ 0 h 214086"/>
              <a:gd name="connsiteX1" fmla="*/ 5159 w 10000"/>
              <a:gd name="connsiteY1" fmla="*/ 150007 h 214086"/>
              <a:gd name="connsiteX2" fmla="*/ 10000 w 10000"/>
              <a:gd name="connsiteY2" fmla="*/ 10000 h 214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00" h="214086">
                <a:moveTo>
                  <a:pt x="0" y="0"/>
                </a:moveTo>
                <a:cubicBezTo>
                  <a:pt x="0" y="286683"/>
                  <a:pt x="3057" y="153340"/>
                  <a:pt x="5159" y="150007"/>
                </a:cubicBezTo>
                <a:cubicBezTo>
                  <a:pt x="7261" y="146674"/>
                  <a:pt x="10043" y="366688"/>
                  <a:pt x="10000" y="10000"/>
                </a:cubicBezTo>
              </a:path>
            </a:pathLst>
          </a:cu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accent5">
                    <a:lumMod val="50000"/>
                  </a:schemeClr>
                </a:solidFill>
              </a:ln>
            </a:endParaRPr>
          </a:p>
        </p:txBody>
      </p:sp>
      <p:sp>
        <p:nvSpPr>
          <p:cNvPr id="77" name="Ellipse 76">
            <a:extLst>
              <a:ext uri="{FF2B5EF4-FFF2-40B4-BE49-F238E27FC236}">
                <a16:creationId xmlns:a16="http://schemas.microsoft.com/office/drawing/2014/main" id="{4444A1F6-0C21-71EF-9E9E-584AC3A94740}"/>
              </a:ext>
            </a:extLst>
          </p:cNvPr>
          <p:cNvSpPr/>
          <p:nvPr/>
        </p:nvSpPr>
        <p:spPr>
          <a:xfrm>
            <a:off x="5465065" y="4579986"/>
            <a:ext cx="288000" cy="288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cxnSp>
        <p:nvCxnSpPr>
          <p:cNvPr id="70" name="Connecteur droit 69">
            <a:extLst>
              <a:ext uri="{FF2B5EF4-FFF2-40B4-BE49-F238E27FC236}">
                <a16:creationId xmlns:a16="http://schemas.microsoft.com/office/drawing/2014/main" id="{F0074560-30D0-EC44-1399-6C901B8256F7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2915816" y="5205587"/>
            <a:ext cx="571708" cy="0"/>
          </a:xfrm>
          <a:prstGeom prst="line">
            <a:avLst/>
          </a:prstGeom>
          <a:noFill/>
          <a:ln w="28575" cap="rnd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Groupe 74">
            <a:extLst>
              <a:ext uri="{FF2B5EF4-FFF2-40B4-BE49-F238E27FC236}">
                <a16:creationId xmlns:a16="http://schemas.microsoft.com/office/drawing/2014/main" id="{0CA5A91E-8B99-55C6-D606-C93FEF934C0A}"/>
              </a:ext>
            </a:extLst>
          </p:cNvPr>
          <p:cNvGrpSpPr/>
          <p:nvPr/>
        </p:nvGrpSpPr>
        <p:grpSpPr>
          <a:xfrm>
            <a:off x="6588239" y="5078866"/>
            <a:ext cx="288000" cy="288000"/>
            <a:chOff x="7916923" y="5214420"/>
            <a:chExt cx="288000" cy="288000"/>
          </a:xfrm>
        </p:grpSpPr>
        <p:sp>
          <p:nvSpPr>
            <p:cNvPr id="23" name="Ellipse 22">
              <a:extLst>
                <a:ext uri="{FF2B5EF4-FFF2-40B4-BE49-F238E27FC236}">
                  <a16:creationId xmlns:a16="http://schemas.microsoft.com/office/drawing/2014/main" id="{ED9B64CD-8492-4A12-F8AA-DD74BBFA9B0F}"/>
                </a:ext>
              </a:extLst>
            </p:cNvPr>
            <p:cNvSpPr/>
            <p:nvPr/>
          </p:nvSpPr>
          <p:spPr>
            <a:xfrm>
              <a:off x="7916923" y="5214420"/>
              <a:ext cx="288000" cy="28800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n>
                  <a:solidFill>
                    <a:schemeClr val="accent5">
                      <a:lumMod val="50000"/>
                    </a:schemeClr>
                  </a:solidFill>
                </a:ln>
              </a:endParaRPr>
            </a:p>
          </p:txBody>
        </p: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530C14C0-ACB8-C607-53DE-CACA63983A19}"/>
                </a:ext>
              </a:extLst>
            </p:cNvPr>
            <p:cNvSpPr/>
            <p:nvPr/>
          </p:nvSpPr>
          <p:spPr>
            <a:xfrm>
              <a:off x="7952935" y="5250420"/>
              <a:ext cx="215976" cy="216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n>
                  <a:solidFill>
                    <a:schemeClr val="accent5">
                      <a:lumMod val="50000"/>
                    </a:schemeClr>
                  </a:solidFill>
                </a:ln>
              </a:endParaRPr>
            </a:p>
          </p:txBody>
        </p:sp>
        <p:cxnSp>
          <p:nvCxnSpPr>
            <p:cNvPr id="30" name="Connecteur droit 29">
              <a:extLst>
                <a:ext uri="{FF2B5EF4-FFF2-40B4-BE49-F238E27FC236}">
                  <a16:creationId xmlns:a16="http://schemas.microsoft.com/office/drawing/2014/main" id="{A51BB224-52E9-5035-2D3C-CE99B52ECC14}"/>
                </a:ext>
              </a:extLst>
            </p:cNvPr>
            <p:cNvCxnSpPr>
              <a:cxnSpLocks/>
              <a:stCxn id="25" idx="1"/>
              <a:endCxn id="23" idx="1"/>
            </p:cNvCxnSpPr>
            <p:nvPr/>
          </p:nvCxnSpPr>
          <p:spPr>
            <a:xfrm flipH="1" flipV="1">
              <a:off x="7959100" y="5256597"/>
              <a:ext cx="25464" cy="25455"/>
            </a:xfrm>
            <a:prstGeom prst="line">
              <a:avLst/>
            </a:prstGeom>
            <a:noFill/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Forme libre 7">
            <a:extLst>
              <a:ext uri="{FF2B5EF4-FFF2-40B4-BE49-F238E27FC236}">
                <a16:creationId xmlns:a16="http://schemas.microsoft.com/office/drawing/2014/main" id="{86005C08-7FB9-178E-AF92-C59B568380B4}"/>
              </a:ext>
            </a:extLst>
          </p:cNvPr>
          <p:cNvSpPr/>
          <p:nvPr/>
        </p:nvSpPr>
        <p:spPr>
          <a:xfrm rot="16200000">
            <a:off x="5131459" y="4646120"/>
            <a:ext cx="422383" cy="100828"/>
          </a:xfrm>
          <a:custGeom>
            <a:avLst/>
            <a:gdLst>
              <a:gd name="connsiteX0" fmla="*/ 0 w 1435502"/>
              <a:gd name="connsiteY0" fmla="*/ 0 h 213325"/>
              <a:gd name="connsiteX1" fmla="*/ 289711 w 1435502"/>
              <a:gd name="connsiteY1" fmla="*/ 190123 h 213325"/>
              <a:gd name="connsiteX2" fmla="*/ 1276539 w 1435502"/>
              <a:gd name="connsiteY2" fmla="*/ 190123 h 213325"/>
              <a:gd name="connsiteX3" fmla="*/ 1421395 w 1435502"/>
              <a:gd name="connsiteY3" fmla="*/ 9053 h 213325"/>
              <a:gd name="connsiteX0" fmla="*/ 0 w 1421395"/>
              <a:gd name="connsiteY0" fmla="*/ 0 h 190134"/>
              <a:gd name="connsiteX1" fmla="*/ 289711 w 1421395"/>
              <a:gd name="connsiteY1" fmla="*/ 190123 h 190134"/>
              <a:gd name="connsiteX2" fmla="*/ 1421395 w 1421395"/>
              <a:gd name="connsiteY2" fmla="*/ 9053 h 190134"/>
              <a:gd name="connsiteX0" fmla="*/ 0 w 1421395"/>
              <a:gd name="connsiteY0" fmla="*/ 0 h 9053"/>
              <a:gd name="connsiteX1" fmla="*/ 1421395 w 1421395"/>
              <a:gd name="connsiteY1" fmla="*/ 9053 h 9053"/>
              <a:gd name="connsiteX0" fmla="*/ 0 w 10000"/>
              <a:gd name="connsiteY0" fmla="*/ 0 h 221139"/>
              <a:gd name="connsiteX1" fmla="*/ 10000 w 10000"/>
              <a:gd name="connsiteY1" fmla="*/ 10000 h 221139"/>
              <a:gd name="connsiteX0" fmla="*/ 0 w 10000"/>
              <a:gd name="connsiteY0" fmla="*/ 0 h 339383"/>
              <a:gd name="connsiteX1" fmla="*/ 10000 w 10000"/>
              <a:gd name="connsiteY1" fmla="*/ 10000 h 339383"/>
              <a:gd name="connsiteX0" fmla="*/ 0 w 10000"/>
              <a:gd name="connsiteY0" fmla="*/ 0 h 282505"/>
              <a:gd name="connsiteX1" fmla="*/ 10000 w 10000"/>
              <a:gd name="connsiteY1" fmla="*/ 10000 h 282505"/>
              <a:gd name="connsiteX0" fmla="*/ 0 w 10000"/>
              <a:gd name="connsiteY0" fmla="*/ 0 h 295242"/>
              <a:gd name="connsiteX1" fmla="*/ 10000 w 10000"/>
              <a:gd name="connsiteY1" fmla="*/ 10000 h 295242"/>
              <a:gd name="connsiteX0" fmla="*/ 0 w 10000"/>
              <a:gd name="connsiteY0" fmla="*/ 0 h 376767"/>
              <a:gd name="connsiteX1" fmla="*/ 4968 w 10000"/>
              <a:gd name="connsiteY1" fmla="*/ 290015 h 376767"/>
              <a:gd name="connsiteX2" fmla="*/ 10000 w 10000"/>
              <a:gd name="connsiteY2" fmla="*/ 10000 h 376767"/>
              <a:gd name="connsiteX0" fmla="*/ 0 w 10000"/>
              <a:gd name="connsiteY0" fmla="*/ 0 h 319857"/>
              <a:gd name="connsiteX1" fmla="*/ 4968 w 10000"/>
              <a:gd name="connsiteY1" fmla="*/ 290015 h 319857"/>
              <a:gd name="connsiteX2" fmla="*/ 10000 w 10000"/>
              <a:gd name="connsiteY2" fmla="*/ 10000 h 319857"/>
              <a:gd name="connsiteX0" fmla="*/ 0 w 10000"/>
              <a:gd name="connsiteY0" fmla="*/ 0 h 290056"/>
              <a:gd name="connsiteX1" fmla="*/ 4968 w 10000"/>
              <a:gd name="connsiteY1" fmla="*/ 290015 h 290056"/>
              <a:gd name="connsiteX2" fmla="*/ 10000 w 10000"/>
              <a:gd name="connsiteY2" fmla="*/ 10000 h 290056"/>
              <a:gd name="connsiteX0" fmla="*/ 0 w 10000"/>
              <a:gd name="connsiteY0" fmla="*/ 0 h 164894"/>
              <a:gd name="connsiteX1" fmla="*/ 5159 w 10000"/>
              <a:gd name="connsiteY1" fmla="*/ 150007 h 164894"/>
              <a:gd name="connsiteX2" fmla="*/ 10000 w 10000"/>
              <a:gd name="connsiteY2" fmla="*/ 10000 h 164894"/>
              <a:gd name="connsiteX0" fmla="*/ 0 w 10000"/>
              <a:gd name="connsiteY0" fmla="*/ 0 h 183850"/>
              <a:gd name="connsiteX1" fmla="*/ 5159 w 10000"/>
              <a:gd name="connsiteY1" fmla="*/ 150007 h 183850"/>
              <a:gd name="connsiteX2" fmla="*/ 10000 w 10000"/>
              <a:gd name="connsiteY2" fmla="*/ 10000 h 183850"/>
              <a:gd name="connsiteX0" fmla="*/ 0 w 10000"/>
              <a:gd name="connsiteY0" fmla="*/ 0 h 214086"/>
              <a:gd name="connsiteX1" fmla="*/ 5159 w 10000"/>
              <a:gd name="connsiteY1" fmla="*/ 150007 h 214086"/>
              <a:gd name="connsiteX2" fmla="*/ 10000 w 10000"/>
              <a:gd name="connsiteY2" fmla="*/ 10000 h 214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00" h="214086">
                <a:moveTo>
                  <a:pt x="0" y="0"/>
                </a:moveTo>
                <a:cubicBezTo>
                  <a:pt x="0" y="286683"/>
                  <a:pt x="3057" y="153340"/>
                  <a:pt x="5159" y="150007"/>
                </a:cubicBezTo>
                <a:cubicBezTo>
                  <a:pt x="7261" y="146674"/>
                  <a:pt x="10043" y="366688"/>
                  <a:pt x="10000" y="10000"/>
                </a:cubicBezTo>
              </a:path>
            </a:pathLst>
          </a:cu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accent5">
                    <a:lumMod val="50000"/>
                  </a:schemeClr>
                </a:solidFill>
              </a:ln>
            </a:endParaRPr>
          </a:p>
        </p:txBody>
      </p:sp>
      <p:sp>
        <p:nvSpPr>
          <p:cNvPr id="78" name="Ellipse 77">
            <a:extLst>
              <a:ext uri="{FF2B5EF4-FFF2-40B4-BE49-F238E27FC236}">
                <a16:creationId xmlns:a16="http://schemas.microsoft.com/office/drawing/2014/main" id="{FAAB3C6E-F18A-2B92-CB29-540781E185AB}"/>
              </a:ext>
            </a:extLst>
          </p:cNvPr>
          <p:cNvSpPr/>
          <p:nvPr/>
        </p:nvSpPr>
        <p:spPr>
          <a:xfrm>
            <a:off x="3716540" y="5424792"/>
            <a:ext cx="288000" cy="288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b="1" dirty="0">
                <a:solidFill>
                  <a:schemeClr val="accent6">
                    <a:lumMod val="75000"/>
                  </a:schemeClr>
                </a:solidFill>
              </a:rPr>
              <a:t>1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F5FF2169-5AF2-8F57-98C1-2E2955AE99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021" y="4193850"/>
            <a:ext cx="1687739" cy="1194023"/>
          </a:xfrm>
          <a:prstGeom prst="rect">
            <a:avLst/>
          </a:prstGeom>
        </p:spPr>
      </p:pic>
      <p:grpSp>
        <p:nvGrpSpPr>
          <p:cNvPr id="8" name="Groupe 7">
            <a:extLst>
              <a:ext uri="{FF2B5EF4-FFF2-40B4-BE49-F238E27FC236}">
                <a16:creationId xmlns:a16="http://schemas.microsoft.com/office/drawing/2014/main" id="{C690968F-8F80-5D6C-B83F-536010832DCF}"/>
              </a:ext>
            </a:extLst>
          </p:cNvPr>
          <p:cNvGrpSpPr/>
          <p:nvPr/>
        </p:nvGrpSpPr>
        <p:grpSpPr>
          <a:xfrm>
            <a:off x="2961669" y="3236642"/>
            <a:ext cx="1797742" cy="1797742"/>
            <a:chOff x="5292080" y="1877394"/>
            <a:chExt cx="1797742" cy="1797742"/>
          </a:xfrm>
        </p:grpSpPr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3CD3DD13-3A69-7EA4-67D2-F60EA509CD80}"/>
                </a:ext>
              </a:extLst>
            </p:cNvPr>
            <p:cNvSpPr/>
            <p:nvPr/>
          </p:nvSpPr>
          <p:spPr>
            <a:xfrm>
              <a:off x="5292080" y="1877394"/>
              <a:ext cx="1797742" cy="1797742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n>
                  <a:solidFill>
                    <a:schemeClr val="accent5">
                      <a:lumMod val="50000"/>
                    </a:schemeClr>
                  </a:solidFill>
                </a:ln>
              </a:endParaRPr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48AD3FD5-8C0C-F3DB-C966-63BA1796796E}"/>
                </a:ext>
              </a:extLst>
            </p:cNvPr>
            <p:cNvSpPr/>
            <p:nvPr/>
          </p:nvSpPr>
          <p:spPr>
            <a:xfrm>
              <a:off x="5543815" y="2885186"/>
              <a:ext cx="288000" cy="288000"/>
            </a:xfrm>
            <a:prstGeom prst="ellipse">
              <a:avLst/>
            </a:prstGeom>
            <a:noFill/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400" b="1" dirty="0">
                  <a:solidFill>
                    <a:schemeClr val="accent5">
                      <a:lumMod val="50000"/>
                    </a:schemeClr>
                  </a:solidFill>
                </a:rPr>
                <a:t>2</a:t>
              </a:r>
            </a:p>
          </p:txBody>
        </p: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E3566367-1D57-5357-2B29-CAAF8C25AD11}"/>
                </a:ext>
              </a:extLst>
            </p:cNvPr>
            <p:cNvCxnSpPr>
              <a:cxnSpLocks/>
              <a:stCxn id="12" idx="3"/>
              <a:endCxn id="10" idx="3"/>
            </p:cNvCxnSpPr>
            <p:nvPr/>
          </p:nvCxnSpPr>
          <p:spPr>
            <a:xfrm flipH="1">
              <a:off x="5555353" y="2869832"/>
              <a:ext cx="546214" cy="542031"/>
            </a:xfrm>
            <a:prstGeom prst="line">
              <a:avLst/>
            </a:prstGeom>
            <a:noFill/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F979D99D-FC02-6313-A8FD-7C6F15E3B54D}"/>
                </a:ext>
              </a:extLst>
            </p:cNvPr>
            <p:cNvSpPr/>
            <p:nvPr/>
          </p:nvSpPr>
          <p:spPr>
            <a:xfrm>
              <a:off x="6069935" y="2685464"/>
              <a:ext cx="216000" cy="216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n>
                  <a:solidFill>
                    <a:schemeClr val="accent5">
                      <a:lumMod val="50000"/>
                    </a:schemeClr>
                  </a:solidFill>
                </a:ln>
              </a:endParaRP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A9BBCD08-7CED-CB2E-9644-2D1CF284A2AF}"/>
              </a:ext>
            </a:extLst>
          </p:cNvPr>
          <p:cNvSpPr/>
          <p:nvPr/>
        </p:nvSpPr>
        <p:spPr>
          <a:xfrm>
            <a:off x="3487524" y="5061587"/>
            <a:ext cx="720000" cy="28800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A0FE334-1A54-13E0-70BD-88E2FFC19FE7}"/>
              </a:ext>
            </a:extLst>
          </p:cNvPr>
          <p:cNvSpPr/>
          <p:nvPr/>
        </p:nvSpPr>
        <p:spPr>
          <a:xfrm>
            <a:off x="5081254" y="5099603"/>
            <a:ext cx="432000" cy="216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DDF155F2-8407-99E3-91C8-796ED5B121A0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4207524" y="5205587"/>
            <a:ext cx="1584650" cy="0"/>
          </a:xfrm>
          <a:prstGeom prst="line">
            <a:avLst/>
          </a:prstGeom>
          <a:noFill/>
          <a:ln w="28575" cap="rnd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47ADDC19-CFC5-989A-E814-A9D95A2F38AC}"/>
              </a:ext>
            </a:extLst>
          </p:cNvPr>
          <p:cNvCxnSpPr>
            <a:cxnSpLocks/>
          </p:cNvCxnSpPr>
          <p:nvPr/>
        </p:nvCxnSpPr>
        <p:spPr>
          <a:xfrm flipV="1">
            <a:off x="5017065" y="5099603"/>
            <a:ext cx="0" cy="216000"/>
          </a:xfrm>
          <a:prstGeom prst="line">
            <a:avLst/>
          </a:prstGeom>
          <a:noFill/>
          <a:ln w="28575" cap="rnd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213B8147-9A6C-AED8-4BCB-4D0F0FBF28F6}"/>
              </a:ext>
            </a:extLst>
          </p:cNvPr>
          <p:cNvCxnSpPr>
            <a:cxnSpLocks/>
          </p:cNvCxnSpPr>
          <p:nvPr/>
        </p:nvCxnSpPr>
        <p:spPr>
          <a:xfrm flipV="1">
            <a:off x="5580112" y="5097587"/>
            <a:ext cx="0" cy="216000"/>
          </a:xfrm>
          <a:prstGeom prst="line">
            <a:avLst/>
          </a:prstGeom>
          <a:noFill/>
          <a:ln w="28575" cap="rnd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70509B80-DAAA-1E16-2BCB-9FABCD8D885D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5297254" y="4152712"/>
            <a:ext cx="0" cy="946891"/>
          </a:xfrm>
          <a:prstGeom prst="line">
            <a:avLst/>
          </a:prstGeom>
          <a:noFill/>
          <a:ln w="28575" cap="flat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95898EE5-25E5-53D6-D315-D3DF63CBC967}"/>
              </a:ext>
            </a:extLst>
          </p:cNvPr>
          <p:cNvCxnSpPr>
            <a:cxnSpLocks/>
            <a:stCxn id="12" idx="6"/>
          </p:cNvCxnSpPr>
          <p:nvPr/>
        </p:nvCxnSpPr>
        <p:spPr>
          <a:xfrm>
            <a:off x="3955524" y="4152712"/>
            <a:ext cx="1341730" cy="0"/>
          </a:xfrm>
          <a:prstGeom prst="line">
            <a:avLst/>
          </a:prstGeom>
          <a:noFill/>
          <a:ln w="28575" cap="rnd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e 52">
            <a:extLst>
              <a:ext uri="{FF2B5EF4-FFF2-40B4-BE49-F238E27FC236}">
                <a16:creationId xmlns:a16="http://schemas.microsoft.com/office/drawing/2014/main" id="{9853C271-1F6C-91DD-0D45-2E8A9630A61D}"/>
              </a:ext>
            </a:extLst>
          </p:cNvPr>
          <p:cNvGrpSpPr/>
          <p:nvPr/>
        </p:nvGrpSpPr>
        <p:grpSpPr>
          <a:xfrm>
            <a:off x="3770381" y="5130460"/>
            <a:ext cx="154286" cy="154286"/>
            <a:chOff x="3757524" y="5122507"/>
            <a:chExt cx="180000" cy="180000"/>
          </a:xfrm>
        </p:grpSpPr>
        <p:cxnSp>
          <p:nvCxnSpPr>
            <p:cNvPr id="50" name="Connecteur droit 49">
              <a:extLst>
                <a:ext uri="{FF2B5EF4-FFF2-40B4-BE49-F238E27FC236}">
                  <a16:creationId xmlns:a16="http://schemas.microsoft.com/office/drawing/2014/main" id="{B04DD731-272B-1D94-32AA-2063CB02CE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57524" y="5122507"/>
              <a:ext cx="180000" cy="180000"/>
            </a:xfrm>
            <a:prstGeom prst="line">
              <a:avLst/>
            </a:prstGeom>
            <a:noFill/>
            <a:ln w="28575" cap="rnd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cteur droit 50">
              <a:extLst>
                <a:ext uri="{FF2B5EF4-FFF2-40B4-BE49-F238E27FC236}">
                  <a16:creationId xmlns:a16="http://schemas.microsoft.com/office/drawing/2014/main" id="{966E88C2-BADB-538E-FDD6-FABFD233A5C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757524" y="5122507"/>
              <a:ext cx="180000" cy="180000"/>
            </a:xfrm>
            <a:prstGeom prst="line">
              <a:avLst/>
            </a:prstGeom>
            <a:noFill/>
            <a:ln w="28575" cap="rnd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53CC9004-CFDB-81DD-27C5-0D61B51E1A91}"/>
              </a:ext>
            </a:extLst>
          </p:cNvPr>
          <p:cNvCxnSpPr>
            <a:cxnSpLocks/>
          </p:cNvCxnSpPr>
          <p:nvPr/>
        </p:nvCxnSpPr>
        <p:spPr>
          <a:xfrm>
            <a:off x="6732240" y="3236642"/>
            <a:ext cx="0" cy="1797742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Arc 64">
            <a:extLst>
              <a:ext uri="{FF2B5EF4-FFF2-40B4-BE49-F238E27FC236}">
                <a16:creationId xmlns:a16="http://schemas.microsoft.com/office/drawing/2014/main" id="{FB1B3C87-1608-08DC-ABF6-5E863CEE184E}"/>
              </a:ext>
            </a:extLst>
          </p:cNvPr>
          <p:cNvSpPr/>
          <p:nvPr/>
        </p:nvSpPr>
        <p:spPr>
          <a:xfrm>
            <a:off x="6552239" y="5034384"/>
            <a:ext cx="360000" cy="360000"/>
          </a:xfrm>
          <a:prstGeom prst="arc">
            <a:avLst>
              <a:gd name="adj1" fmla="val 12540980"/>
              <a:gd name="adj2" fmla="val 19792778"/>
            </a:avLst>
          </a:prstGeom>
          <a:ln w="28575" cap="rnd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0" name="Arc 79">
            <a:extLst>
              <a:ext uri="{FF2B5EF4-FFF2-40B4-BE49-F238E27FC236}">
                <a16:creationId xmlns:a16="http://schemas.microsoft.com/office/drawing/2014/main" id="{25A0E57C-3D1F-035B-5161-3F21C0A95FEB}"/>
              </a:ext>
            </a:extLst>
          </p:cNvPr>
          <p:cNvSpPr/>
          <p:nvPr/>
        </p:nvSpPr>
        <p:spPr>
          <a:xfrm flipV="1">
            <a:off x="6552239" y="2868321"/>
            <a:ext cx="360000" cy="360000"/>
          </a:xfrm>
          <a:prstGeom prst="arc">
            <a:avLst>
              <a:gd name="adj1" fmla="val 12540980"/>
              <a:gd name="adj2" fmla="val 19792778"/>
            </a:avLst>
          </a:prstGeom>
          <a:ln w="28575" cap="rnd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3068B0CC-F8AC-27D8-E5D9-EB755D0F042B}"/>
              </a:ext>
            </a:extLst>
          </p:cNvPr>
          <p:cNvSpPr/>
          <p:nvPr/>
        </p:nvSpPr>
        <p:spPr>
          <a:xfrm>
            <a:off x="6520779" y="4036686"/>
            <a:ext cx="432000" cy="216000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2" name="Connecteur droit 81">
            <a:extLst>
              <a:ext uri="{FF2B5EF4-FFF2-40B4-BE49-F238E27FC236}">
                <a16:creationId xmlns:a16="http://schemas.microsoft.com/office/drawing/2014/main" id="{E6795E08-E23E-F984-8A6A-BE86F44437D2}"/>
              </a:ext>
            </a:extLst>
          </p:cNvPr>
          <p:cNvCxnSpPr>
            <a:cxnSpLocks/>
          </p:cNvCxnSpPr>
          <p:nvPr/>
        </p:nvCxnSpPr>
        <p:spPr>
          <a:xfrm>
            <a:off x="6391758" y="4144686"/>
            <a:ext cx="700522" cy="0"/>
          </a:xfrm>
          <a:prstGeom prst="line">
            <a:avLst/>
          </a:prstGeom>
          <a:noFill/>
          <a:ln w="28575" cap="rnd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83">
            <a:extLst>
              <a:ext uri="{FF2B5EF4-FFF2-40B4-BE49-F238E27FC236}">
                <a16:creationId xmlns:a16="http://schemas.microsoft.com/office/drawing/2014/main" id="{EA05F53A-2DED-B8D9-BA4A-A0CFAE59181A}"/>
              </a:ext>
            </a:extLst>
          </p:cNvPr>
          <p:cNvCxnSpPr>
            <a:cxnSpLocks/>
          </p:cNvCxnSpPr>
          <p:nvPr/>
        </p:nvCxnSpPr>
        <p:spPr>
          <a:xfrm flipV="1">
            <a:off x="6474688" y="4036686"/>
            <a:ext cx="0" cy="216000"/>
          </a:xfrm>
          <a:prstGeom prst="line">
            <a:avLst/>
          </a:prstGeom>
          <a:noFill/>
          <a:ln w="28575" cap="rnd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 droit 84">
            <a:extLst>
              <a:ext uri="{FF2B5EF4-FFF2-40B4-BE49-F238E27FC236}">
                <a16:creationId xmlns:a16="http://schemas.microsoft.com/office/drawing/2014/main" id="{9648B14F-64A1-C8E5-47EC-14F6B0D68C7A}"/>
              </a:ext>
            </a:extLst>
          </p:cNvPr>
          <p:cNvCxnSpPr>
            <a:cxnSpLocks/>
          </p:cNvCxnSpPr>
          <p:nvPr/>
        </p:nvCxnSpPr>
        <p:spPr>
          <a:xfrm flipV="1">
            <a:off x="7006931" y="4036686"/>
            <a:ext cx="0" cy="216000"/>
          </a:xfrm>
          <a:prstGeom prst="line">
            <a:avLst/>
          </a:prstGeom>
          <a:noFill/>
          <a:ln w="28575" cap="rnd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eur droit 85">
            <a:extLst>
              <a:ext uri="{FF2B5EF4-FFF2-40B4-BE49-F238E27FC236}">
                <a16:creationId xmlns:a16="http://schemas.microsoft.com/office/drawing/2014/main" id="{F83BABA3-6915-54F3-7636-B803DF76FA7A}"/>
              </a:ext>
            </a:extLst>
          </p:cNvPr>
          <p:cNvCxnSpPr>
            <a:cxnSpLocks/>
            <a:stCxn id="23" idx="6"/>
          </p:cNvCxnSpPr>
          <p:nvPr/>
        </p:nvCxnSpPr>
        <p:spPr>
          <a:xfrm>
            <a:off x="6876239" y="5222866"/>
            <a:ext cx="216041" cy="0"/>
          </a:xfrm>
          <a:prstGeom prst="line">
            <a:avLst/>
          </a:prstGeom>
          <a:noFill/>
          <a:ln w="28575" cap="rnd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88">
            <a:extLst>
              <a:ext uri="{FF2B5EF4-FFF2-40B4-BE49-F238E27FC236}">
                <a16:creationId xmlns:a16="http://schemas.microsoft.com/office/drawing/2014/main" id="{EA5715D9-3675-1291-D86C-930383D3D0CE}"/>
              </a:ext>
            </a:extLst>
          </p:cNvPr>
          <p:cNvCxnSpPr>
            <a:cxnSpLocks/>
          </p:cNvCxnSpPr>
          <p:nvPr/>
        </p:nvCxnSpPr>
        <p:spPr>
          <a:xfrm flipV="1">
            <a:off x="7092280" y="4152712"/>
            <a:ext cx="0" cy="1070154"/>
          </a:xfrm>
          <a:prstGeom prst="line">
            <a:avLst/>
          </a:prstGeom>
          <a:noFill/>
          <a:ln w="28575" cap="rnd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Ellipse 93">
            <a:extLst>
              <a:ext uri="{FF2B5EF4-FFF2-40B4-BE49-F238E27FC236}">
                <a16:creationId xmlns:a16="http://schemas.microsoft.com/office/drawing/2014/main" id="{B6D04864-C1AF-26B5-4E45-0AF1EDFB9C7A}"/>
              </a:ext>
            </a:extLst>
          </p:cNvPr>
          <p:cNvSpPr/>
          <p:nvPr/>
        </p:nvSpPr>
        <p:spPr>
          <a:xfrm>
            <a:off x="7230675" y="4437332"/>
            <a:ext cx="288000" cy="288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95" name="Ellipse 94">
            <a:extLst>
              <a:ext uri="{FF2B5EF4-FFF2-40B4-BE49-F238E27FC236}">
                <a16:creationId xmlns:a16="http://schemas.microsoft.com/office/drawing/2014/main" id="{020DA8C6-655C-23C7-6EEE-E71F666D9FBF}"/>
              </a:ext>
            </a:extLst>
          </p:cNvPr>
          <p:cNvSpPr/>
          <p:nvPr/>
        </p:nvSpPr>
        <p:spPr>
          <a:xfrm>
            <a:off x="6210219" y="5097587"/>
            <a:ext cx="288000" cy="288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b="1" dirty="0">
                <a:solidFill>
                  <a:schemeClr val="accent6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97" name="Ellipse 96">
            <a:extLst>
              <a:ext uri="{FF2B5EF4-FFF2-40B4-BE49-F238E27FC236}">
                <a16:creationId xmlns:a16="http://schemas.microsoft.com/office/drawing/2014/main" id="{C386A21A-9040-9D74-4793-B10AF966837E}"/>
              </a:ext>
            </a:extLst>
          </p:cNvPr>
          <p:cNvSpPr/>
          <p:nvPr/>
        </p:nvSpPr>
        <p:spPr>
          <a:xfrm>
            <a:off x="6354241" y="3560325"/>
            <a:ext cx="288000" cy="2880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b="1" dirty="0">
                <a:solidFill>
                  <a:schemeClr val="accent5">
                    <a:lumMod val="50000"/>
                  </a:schemeClr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943746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rme libre 15">
            <a:extLst>
              <a:ext uri="{FF2B5EF4-FFF2-40B4-BE49-F238E27FC236}">
                <a16:creationId xmlns:a16="http://schemas.microsoft.com/office/drawing/2014/main" id="{9AF7CB66-07CA-3E69-FDD6-54670DBA1A5B}"/>
              </a:ext>
            </a:extLst>
          </p:cNvPr>
          <p:cNvSpPr/>
          <p:nvPr/>
        </p:nvSpPr>
        <p:spPr>
          <a:xfrm>
            <a:off x="1569513" y="3537012"/>
            <a:ext cx="576064" cy="140596"/>
          </a:xfrm>
          <a:custGeom>
            <a:avLst/>
            <a:gdLst>
              <a:gd name="connsiteX0" fmla="*/ 0 w 729276"/>
              <a:gd name="connsiteY0" fmla="*/ 0 h 152951"/>
              <a:gd name="connsiteX1" fmla="*/ 168294 w 729276"/>
              <a:gd name="connsiteY1" fmla="*/ 134635 h 152951"/>
              <a:gd name="connsiteX2" fmla="*/ 381467 w 729276"/>
              <a:gd name="connsiteY2" fmla="*/ 84147 h 152951"/>
              <a:gd name="connsiteX3" fmla="*/ 594640 w 729276"/>
              <a:gd name="connsiteY3" fmla="*/ 151465 h 152951"/>
              <a:gd name="connsiteX4" fmla="*/ 729276 w 729276"/>
              <a:gd name="connsiteY4" fmla="*/ 5610 h 152951"/>
              <a:gd name="connsiteX0" fmla="*/ 0 w 732876"/>
              <a:gd name="connsiteY0" fmla="*/ 7459 h 160523"/>
              <a:gd name="connsiteX1" fmla="*/ 168294 w 732876"/>
              <a:gd name="connsiteY1" fmla="*/ 142094 h 160523"/>
              <a:gd name="connsiteX2" fmla="*/ 381467 w 732876"/>
              <a:gd name="connsiteY2" fmla="*/ 91606 h 160523"/>
              <a:gd name="connsiteX3" fmla="*/ 594640 w 732876"/>
              <a:gd name="connsiteY3" fmla="*/ 158924 h 160523"/>
              <a:gd name="connsiteX4" fmla="*/ 719996 w 732876"/>
              <a:gd name="connsiteY4" fmla="*/ 9693 h 160523"/>
              <a:gd name="connsiteX5" fmla="*/ 729276 w 732876"/>
              <a:gd name="connsiteY5" fmla="*/ 13069 h 160523"/>
              <a:gd name="connsiteX0" fmla="*/ 0 w 732876"/>
              <a:gd name="connsiteY0" fmla="*/ 7459 h 144116"/>
              <a:gd name="connsiteX1" fmla="*/ 168294 w 732876"/>
              <a:gd name="connsiteY1" fmla="*/ 142094 h 144116"/>
              <a:gd name="connsiteX2" fmla="*/ 381467 w 732876"/>
              <a:gd name="connsiteY2" fmla="*/ 91606 h 144116"/>
              <a:gd name="connsiteX3" fmla="*/ 589488 w 732876"/>
              <a:gd name="connsiteY3" fmla="*/ 135742 h 144116"/>
              <a:gd name="connsiteX4" fmla="*/ 719996 w 732876"/>
              <a:gd name="connsiteY4" fmla="*/ 9693 h 144116"/>
              <a:gd name="connsiteX5" fmla="*/ 729276 w 732876"/>
              <a:gd name="connsiteY5" fmla="*/ 13069 h 144116"/>
              <a:gd name="connsiteX0" fmla="*/ 0 w 731506"/>
              <a:gd name="connsiteY0" fmla="*/ 0 h 136657"/>
              <a:gd name="connsiteX1" fmla="*/ 168294 w 731506"/>
              <a:gd name="connsiteY1" fmla="*/ 134635 h 136657"/>
              <a:gd name="connsiteX2" fmla="*/ 381467 w 731506"/>
              <a:gd name="connsiteY2" fmla="*/ 84147 h 136657"/>
              <a:gd name="connsiteX3" fmla="*/ 589488 w 731506"/>
              <a:gd name="connsiteY3" fmla="*/ 128283 h 136657"/>
              <a:gd name="connsiteX4" fmla="*/ 717420 w 731506"/>
              <a:gd name="connsiteY4" fmla="*/ 35719 h 136657"/>
              <a:gd name="connsiteX5" fmla="*/ 729276 w 73150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631695 w 729276"/>
              <a:gd name="connsiteY4" fmla="*/ 59532 h 136657"/>
              <a:gd name="connsiteX5" fmla="*/ 729276 w 72927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41857"/>
              <a:gd name="connsiteX1" fmla="*/ 168294 w 729276"/>
              <a:gd name="connsiteY1" fmla="*/ 134635 h 141857"/>
              <a:gd name="connsiteX2" fmla="*/ 381467 w 729276"/>
              <a:gd name="connsiteY2" fmla="*/ 84147 h 141857"/>
              <a:gd name="connsiteX3" fmla="*/ 577581 w 729276"/>
              <a:gd name="connsiteY3" fmla="*/ 140189 h 141857"/>
              <a:gd name="connsiteX4" fmla="*/ 729276 w 729276"/>
              <a:gd name="connsiteY4" fmla="*/ 5610 h 141857"/>
              <a:gd name="connsiteX0" fmla="*/ 0 w 729276"/>
              <a:gd name="connsiteY0" fmla="*/ 0 h 140596"/>
              <a:gd name="connsiteX1" fmla="*/ 168294 w 729276"/>
              <a:gd name="connsiteY1" fmla="*/ 134635 h 140596"/>
              <a:gd name="connsiteX2" fmla="*/ 381467 w 729276"/>
              <a:gd name="connsiteY2" fmla="*/ 84147 h 140596"/>
              <a:gd name="connsiteX3" fmla="*/ 577581 w 729276"/>
              <a:gd name="connsiteY3" fmla="*/ 140189 h 140596"/>
              <a:gd name="connsiteX4" fmla="*/ 729276 w 729276"/>
              <a:gd name="connsiteY4" fmla="*/ 5610 h 140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276" h="140596">
                <a:moveTo>
                  <a:pt x="0" y="0"/>
                </a:moveTo>
                <a:cubicBezTo>
                  <a:pt x="52358" y="60305"/>
                  <a:pt x="104716" y="120611"/>
                  <a:pt x="168294" y="134635"/>
                </a:cubicBezTo>
                <a:cubicBezTo>
                  <a:pt x="231872" y="148659"/>
                  <a:pt x="313253" y="83221"/>
                  <a:pt x="381467" y="84147"/>
                </a:cubicBezTo>
                <a:cubicBezTo>
                  <a:pt x="449681" y="85073"/>
                  <a:pt x="526757" y="146134"/>
                  <a:pt x="577581" y="140189"/>
                </a:cubicBezTo>
                <a:cubicBezTo>
                  <a:pt x="628405" y="134244"/>
                  <a:pt x="673961" y="78792"/>
                  <a:pt x="729276" y="561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64F41C56-683C-B573-73C2-7EFE767CD9BC}"/>
              </a:ext>
            </a:extLst>
          </p:cNvPr>
          <p:cNvCxnSpPr/>
          <p:nvPr/>
        </p:nvCxnSpPr>
        <p:spPr>
          <a:xfrm>
            <a:off x="1497505" y="3212976"/>
            <a:ext cx="1080120" cy="0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2AD2E4A1-A969-67EA-7C7E-2B6D65D426F3}"/>
              </a:ext>
            </a:extLst>
          </p:cNvPr>
          <p:cNvSpPr/>
          <p:nvPr/>
        </p:nvSpPr>
        <p:spPr>
          <a:xfrm>
            <a:off x="1641521" y="3104964"/>
            <a:ext cx="432048" cy="21602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3969A00D-0040-204E-BC5D-8D1A32B31E8E}"/>
              </a:ext>
            </a:extLst>
          </p:cNvPr>
          <p:cNvCxnSpPr/>
          <p:nvPr/>
        </p:nvCxnSpPr>
        <p:spPr>
          <a:xfrm>
            <a:off x="1569513" y="3104964"/>
            <a:ext cx="0" cy="216024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850A664B-1528-C93A-B8AF-CE48D8CA4D8E}"/>
              </a:ext>
            </a:extLst>
          </p:cNvPr>
          <p:cNvCxnSpPr/>
          <p:nvPr/>
        </p:nvCxnSpPr>
        <p:spPr>
          <a:xfrm>
            <a:off x="2145577" y="3104964"/>
            <a:ext cx="0" cy="216024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7929C60B-CF48-89E4-E4E2-3B8A794040F7}"/>
              </a:ext>
            </a:extLst>
          </p:cNvPr>
          <p:cNvCxnSpPr/>
          <p:nvPr/>
        </p:nvCxnSpPr>
        <p:spPr>
          <a:xfrm>
            <a:off x="1857545" y="3320988"/>
            <a:ext cx="0" cy="216024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CDE074D4-A17A-0B65-1E7C-612B6F2F8D28}"/>
              </a:ext>
            </a:extLst>
          </p:cNvPr>
          <p:cNvCxnSpPr/>
          <p:nvPr/>
        </p:nvCxnSpPr>
        <p:spPr>
          <a:xfrm>
            <a:off x="1569513" y="3537012"/>
            <a:ext cx="576064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8143D792-7726-18F1-EF85-45E0546A0D5A}"/>
              </a:ext>
            </a:extLst>
          </p:cNvPr>
          <p:cNvCxnSpPr/>
          <p:nvPr/>
        </p:nvCxnSpPr>
        <p:spPr>
          <a:xfrm>
            <a:off x="2577625" y="2492896"/>
            <a:ext cx="0" cy="1440160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AC313C74-FEAF-EA62-9006-F606A1D64AD2}"/>
              </a:ext>
            </a:extLst>
          </p:cNvPr>
          <p:cNvSpPr/>
          <p:nvPr/>
        </p:nvSpPr>
        <p:spPr>
          <a:xfrm>
            <a:off x="2937665" y="1916832"/>
            <a:ext cx="432048" cy="216024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FD5847A4-0CB4-A3D2-232C-AA8474CC1CC7}"/>
              </a:ext>
            </a:extLst>
          </p:cNvPr>
          <p:cNvCxnSpPr/>
          <p:nvPr/>
        </p:nvCxnSpPr>
        <p:spPr>
          <a:xfrm>
            <a:off x="2865657" y="1916832"/>
            <a:ext cx="0" cy="216024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766967BE-75FA-2555-A61D-16287AB67CC3}"/>
              </a:ext>
            </a:extLst>
          </p:cNvPr>
          <p:cNvCxnSpPr/>
          <p:nvPr/>
        </p:nvCxnSpPr>
        <p:spPr>
          <a:xfrm>
            <a:off x="3441721" y="1916832"/>
            <a:ext cx="0" cy="216024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9EAFBF69-C92C-A574-C838-49FC548AA8E5}"/>
              </a:ext>
            </a:extLst>
          </p:cNvPr>
          <p:cNvCxnSpPr>
            <a:cxnSpLocks/>
          </p:cNvCxnSpPr>
          <p:nvPr/>
        </p:nvCxnSpPr>
        <p:spPr>
          <a:xfrm>
            <a:off x="2577625" y="1556792"/>
            <a:ext cx="0" cy="936104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626BD487-79F2-84C0-2302-A4CE76C76A82}"/>
              </a:ext>
            </a:extLst>
          </p:cNvPr>
          <p:cNvCxnSpPr>
            <a:cxnSpLocks/>
          </p:cNvCxnSpPr>
          <p:nvPr/>
        </p:nvCxnSpPr>
        <p:spPr>
          <a:xfrm>
            <a:off x="2577625" y="2030722"/>
            <a:ext cx="1152128" cy="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982DDE60-9B0D-42BE-01DB-CC9FA8649D74}"/>
              </a:ext>
            </a:extLst>
          </p:cNvPr>
          <p:cNvCxnSpPr/>
          <p:nvPr/>
        </p:nvCxnSpPr>
        <p:spPr>
          <a:xfrm>
            <a:off x="2493292" y="2492896"/>
            <a:ext cx="168666" cy="0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790C99B8-879B-44BD-83BE-6C863D0208CF}"/>
              </a:ext>
            </a:extLst>
          </p:cNvPr>
          <p:cNvCxnSpPr/>
          <p:nvPr/>
        </p:nvCxnSpPr>
        <p:spPr>
          <a:xfrm>
            <a:off x="2493292" y="1556792"/>
            <a:ext cx="168666" cy="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5F8F0865-0541-4834-34A8-BB1738AAA190}"/>
              </a:ext>
            </a:extLst>
          </p:cNvPr>
          <p:cNvSpPr/>
          <p:nvPr/>
        </p:nvSpPr>
        <p:spPr>
          <a:xfrm>
            <a:off x="3513729" y="3104964"/>
            <a:ext cx="432048" cy="21602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A55BFA10-D568-4A32-2979-FBC1270DEE8F}"/>
              </a:ext>
            </a:extLst>
          </p:cNvPr>
          <p:cNvCxnSpPr/>
          <p:nvPr/>
        </p:nvCxnSpPr>
        <p:spPr>
          <a:xfrm>
            <a:off x="2493292" y="3927118"/>
            <a:ext cx="168666" cy="0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9D7BAF44-EC2F-9CC0-A9E7-FB7448DC6CA6}"/>
              </a:ext>
            </a:extLst>
          </p:cNvPr>
          <p:cNvCxnSpPr/>
          <p:nvPr/>
        </p:nvCxnSpPr>
        <p:spPr>
          <a:xfrm>
            <a:off x="3443758" y="3099086"/>
            <a:ext cx="0" cy="216024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106B533C-9771-9D94-E057-3F216D3EFF65}"/>
              </a:ext>
            </a:extLst>
          </p:cNvPr>
          <p:cNvCxnSpPr/>
          <p:nvPr/>
        </p:nvCxnSpPr>
        <p:spPr>
          <a:xfrm>
            <a:off x="4019822" y="3099086"/>
            <a:ext cx="0" cy="216024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22C0A283-152E-4B47-BBA2-CFEBB12D991D}"/>
              </a:ext>
            </a:extLst>
          </p:cNvPr>
          <p:cNvCxnSpPr>
            <a:cxnSpLocks/>
          </p:cNvCxnSpPr>
          <p:nvPr/>
        </p:nvCxnSpPr>
        <p:spPr>
          <a:xfrm>
            <a:off x="3153689" y="3207098"/>
            <a:ext cx="1010149" cy="0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4" name="Ellipse 23">
            <a:extLst>
              <a:ext uri="{FF2B5EF4-FFF2-40B4-BE49-F238E27FC236}">
                <a16:creationId xmlns:a16="http://schemas.microsoft.com/office/drawing/2014/main" id="{051CE19F-E9FA-E814-340F-5F17C9C69A1D}"/>
              </a:ext>
            </a:extLst>
          </p:cNvPr>
          <p:cNvSpPr/>
          <p:nvPr/>
        </p:nvSpPr>
        <p:spPr>
          <a:xfrm>
            <a:off x="2264089" y="2904272"/>
            <a:ext cx="276999" cy="27699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ln>
                  <a:solidFill>
                    <a:srgbClr val="7030A0"/>
                  </a:solidFill>
                </a:ln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AC9B03C6-65A8-E445-4853-26AA2A8BA578}"/>
              </a:ext>
            </a:extLst>
          </p:cNvPr>
          <p:cNvSpPr/>
          <p:nvPr/>
        </p:nvSpPr>
        <p:spPr>
          <a:xfrm>
            <a:off x="2655149" y="1598312"/>
            <a:ext cx="276999" cy="276999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ln>
                  <a:solidFill>
                    <a:srgbClr val="C00000"/>
                  </a:solidFill>
                </a:ln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0E6E2F08-208B-C6E0-57ED-EDA6C53581BE}"/>
              </a:ext>
            </a:extLst>
          </p:cNvPr>
          <p:cNvSpPr/>
          <p:nvPr/>
        </p:nvSpPr>
        <p:spPr>
          <a:xfrm>
            <a:off x="3033146" y="3260013"/>
            <a:ext cx="276999" cy="276999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ln>
                  <a:solidFill>
                    <a:schemeClr val="accent5">
                      <a:lumMod val="5000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</a:rPr>
              <a:t>3</a:t>
            </a:r>
          </a:p>
        </p:txBody>
      </p: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AC25C0F6-E1FD-AC81-4EA3-D42584075E6D}"/>
              </a:ext>
            </a:extLst>
          </p:cNvPr>
          <p:cNvCxnSpPr/>
          <p:nvPr/>
        </p:nvCxnSpPr>
        <p:spPr>
          <a:xfrm>
            <a:off x="3729753" y="1124744"/>
            <a:ext cx="0" cy="144016"/>
          </a:xfrm>
          <a:prstGeom prst="lin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6B442A26-2297-0A8E-FD8C-1FC140B1E963}"/>
              </a:ext>
            </a:extLst>
          </p:cNvPr>
          <p:cNvCxnSpPr>
            <a:cxnSpLocks/>
          </p:cNvCxnSpPr>
          <p:nvPr/>
        </p:nvCxnSpPr>
        <p:spPr>
          <a:xfrm flipH="1">
            <a:off x="3729753" y="1124744"/>
            <a:ext cx="842247" cy="0"/>
          </a:xfrm>
          <a:prstGeom prst="lin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05AC4D1E-89A3-3983-893D-783C6DD0B419}"/>
              </a:ext>
            </a:extLst>
          </p:cNvPr>
          <p:cNvCxnSpPr>
            <a:cxnSpLocks/>
          </p:cNvCxnSpPr>
          <p:nvPr/>
        </p:nvCxnSpPr>
        <p:spPr>
          <a:xfrm>
            <a:off x="4572000" y="1124744"/>
            <a:ext cx="0" cy="4180617"/>
          </a:xfrm>
          <a:prstGeom prst="lin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105695ED-0FCA-BE5B-A16B-FE831CB27AF0}"/>
              </a:ext>
            </a:extLst>
          </p:cNvPr>
          <p:cNvCxnSpPr>
            <a:cxnSpLocks/>
          </p:cNvCxnSpPr>
          <p:nvPr/>
        </p:nvCxnSpPr>
        <p:spPr>
          <a:xfrm>
            <a:off x="4591812" y="3210987"/>
            <a:ext cx="970458" cy="0"/>
          </a:xfrm>
          <a:prstGeom prst="lin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5498AC56-9012-D6F2-FC96-A17775BB1327}"/>
              </a:ext>
            </a:extLst>
          </p:cNvPr>
          <p:cNvCxnSpPr/>
          <p:nvPr/>
        </p:nvCxnSpPr>
        <p:spPr>
          <a:xfrm>
            <a:off x="3731445" y="5157192"/>
            <a:ext cx="0" cy="144016"/>
          </a:xfrm>
          <a:prstGeom prst="lin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2C93650-C58B-D233-4A97-41B63CFD1C5D}"/>
              </a:ext>
            </a:extLst>
          </p:cNvPr>
          <p:cNvCxnSpPr/>
          <p:nvPr/>
        </p:nvCxnSpPr>
        <p:spPr>
          <a:xfrm>
            <a:off x="3647112" y="5157192"/>
            <a:ext cx="168666" cy="0"/>
          </a:xfrm>
          <a:prstGeom prst="lin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A0BE5866-0738-D0BC-7065-8C2EB6778198}"/>
              </a:ext>
            </a:extLst>
          </p:cNvPr>
          <p:cNvCxnSpPr/>
          <p:nvPr/>
        </p:nvCxnSpPr>
        <p:spPr>
          <a:xfrm>
            <a:off x="4881881" y="3108602"/>
            <a:ext cx="0" cy="216024"/>
          </a:xfrm>
          <a:prstGeom prst="lin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4" name="Ellipse 33">
            <a:extLst>
              <a:ext uri="{FF2B5EF4-FFF2-40B4-BE49-F238E27FC236}">
                <a16:creationId xmlns:a16="http://schemas.microsoft.com/office/drawing/2014/main" id="{EC4DDC60-CC52-F989-8DEF-E031CF533176}"/>
              </a:ext>
            </a:extLst>
          </p:cNvPr>
          <p:cNvSpPr/>
          <p:nvPr/>
        </p:nvSpPr>
        <p:spPr>
          <a:xfrm>
            <a:off x="5059724" y="3709080"/>
            <a:ext cx="276999" cy="276999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4B5242D8-9AFB-9B1D-1A34-9AB3698405F8}"/>
              </a:ext>
            </a:extLst>
          </p:cNvPr>
          <p:cNvCxnSpPr>
            <a:cxnSpLocks/>
          </p:cNvCxnSpPr>
          <p:nvPr/>
        </p:nvCxnSpPr>
        <p:spPr>
          <a:xfrm>
            <a:off x="3729753" y="1268760"/>
            <a:ext cx="0" cy="1512168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1CAF500B-84D9-A791-E8AA-420DD471E2CA}"/>
              </a:ext>
            </a:extLst>
          </p:cNvPr>
          <p:cNvCxnSpPr/>
          <p:nvPr/>
        </p:nvCxnSpPr>
        <p:spPr>
          <a:xfrm>
            <a:off x="3645878" y="1268760"/>
            <a:ext cx="168666" cy="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9949F0A3-EDA4-DF1C-39EE-E8E4631D57FA}"/>
              </a:ext>
            </a:extLst>
          </p:cNvPr>
          <p:cNvCxnSpPr/>
          <p:nvPr/>
        </p:nvCxnSpPr>
        <p:spPr>
          <a:xfrm>
            <a:off x="3645878" y="2780928"/>
            <a:ext cx="168666" cy="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20ACEBB8-1EF4-F543-D088-9921A43A516F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3153689" y="2132856"/>
            <a:ext cx="0" cy="1062229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FD3E99CA-4F49-C593-EE65-E7F88A95434A}"/>
              </a:ext>
            </a:extLst>
          </p:cNvPr>
          <p:cNvCxnSpPr>
            <a:cxnSpLocks/>
          </p:cNvCxnSpPr>
          <p:nvPr/>
        </p:nvCxnSpPr>
        <p:spPr>
          <a:xfrm flipH="1">
            <a:off x="3719120" y="5305361"/>
            <a:ext cx="862060" cy="0"/>
          </a:xfrm>
          <a:prstGeom prst="lin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0" name="Forme libre 15">
            <a:extLst>
              <a:ext uri="{FF2B5EF4-FFF2-40B4-BE49-F238E27FC236}">
                <a16:creationId xmlns:a16="http://schemas.microsoft.com/office/drawing/2014/main" id="{157BD217-F8DA-A9F2-7ADD-923DD93E682C}"/>
              </a:ext>
            </a:extLst>
          </p:cNvPr>
          <p:cNvSpPr/>
          <p:nvPr/>
        </p:nvSpPr>
        <p:spPr>
          <a:xfrm>
            <a:off x="3440291" y="3537012"/>
            <a:ext cx="576064" cy="140596"/>
          </a:xfrm>
          <a:custGeom>
            <a:avLst/>
            <a:gdLst>
              <a:gd name="connsiteX0" fmla="*/ 0 w 729276"/>
              <a:gd name="connsiteY0" fmla="*/ 0 h 152951"/>
              <a:gd name="connsiteX1" fmla="*/ 168294 w 729276"/>
              <a:gd name="connsiteY1" fmla="*/ 134635 h 152951"/>
              <a:gd name="connsiteX2" fmla="*/ 381467 w 729276"/>
              <a:gd name="connsiteY2" fmla="*/ 84147 h 152951"/>
              <a:gd name="connsiteX3" fmla="*/ 594640 w 729276"/>
              <a:gd name="connsiteY3" fmla="*/ 151465 h 152951"/>
              <a:gd name="connsiteX4" fmla="*/ 729276 w 729276"/>
              <a:gd name="connsiteY4" fmla="*/ 5610 h 152951"/>
              <a:gd name="connsiteX0" fmla="*/ 0 w 732876"/>
              <a:gd name="connsiteY0" fmla="*/ 7459 h 160523"/>
              <a:gd name="connsiteX1" fmla="*/ 168294 w 732876"/>
              <a:gd name="connsiteY1" fmla="*/ 142094 h 160523"/>
              <a:gd name="connsiteX2" fmla="*/ 381467 w 732876"/>
              <a:gd name="connsiteY2" fmla="*/ 91606 h 160523"/>
              <a:gd name="connsiteX3" fmla="*/ 594640 w 732876"/>
              <a:gd name="connsiteY3" fmla="*/ 158924 h 160523"/>
              <a:gd name="connsiteX4" fmla="*/ 719996 w 732876"/>
              <a:gd name="connsiteY4" fmla="*/ 9693 h 160523"/>
              <a:gd name="connsiteX5" fmla="*/ 729276 w 732876"/>
              <a:gd name="connsiteY5" fmla="*/ 13069 h 160523"/>
              <a:gd name="connsiteX0" fmla="*/ 0 w 732876"/>
              <a:gd name="connsiteY0" fmla="*/ 7459 h 144116"/>
              <a:gd name="connsiteX1" fmla="*/ 168294 w 732876"/>
              <a:gd name="connsiteY1" fmla="*/ 142094 h 144116"/>
              <a:gd name="connsiteX2" fmla="*/ 381467 w 732876"/>
              <a:gd name="connsiteY2" fmla="*/ 91606 h 144116"/>
              <a:gd name="connsiteX3" fmla="*/ 589488 w 732876"/>
              <a:gd name="connsiteY3" fmla="*/ 135742 h 144116"/>
              <a:gd name="connsiteX4" fmla="*/ 719996 w 732876"/>
              <a:gd name="connsiteY4" fmla="*/ 9693 h 144116"/>
              <a:gd name="connsiteX5" fmla="*/ 729276 w 732876"/>
              <a:gd name="connsiteY5" fmla="*/ 13069 h 144116"/>
              <a:gd name="connsiteX0" fmla="*/ 0 w 731506"/>
              <a:gd name="connsiteY0" fmla="*/ 0 h 136657"/>
              <a:gd name="connsiteX1" fmla="*/ 168294 w 731506"/>
              <a:gd name="connsiteY1" fmla="*/ 134635 h 136657"/>
              <a:gd name="connsiteX2" fmla="*/ 381467 w 731506"/>
              <a:gd name="connsiteY2" fmla="*/ 84147 h 136657"/>
              <a:gd name="connsiteX3" fmla="*/ 589488 w 731506"/>
              <a:gd name="connsiteY3" fmla="*/ 128283 h 136657"/>
              <a:gd name="connsiteX4" fmla="*/ 717420 w 731506"/>
              <a:gd name="connsiteY4" fmla="*/ 35719 h 136657"/>
              <a:gd name="connsiteX5" fmla="*/ 729276 w 73150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631695 w 729276"/>
              <a:gd name="connsiteY4" fmla="*/ 59532 h 136657"/>
              <a:gd name="connsiteX5" fmla="*/ 729276 w 72927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41857"/>
              <a:gd name="connsiteX1" fmla="*/ 168294 w 729276"/>
              <a:gd name="connsiteY1" fmla="*/ 134635 h 141857"/>
              <a:gd name="connsiteX2" fmla="*/ 381467 w 729276"/>
              <a:gd name="connsiteY2" fmla="*/ 84147 h 141857"/>
              <a:gd name="connsiteX3" fmla="*/ 577581 w 729276"/>
              <a:gd name="connsiteY3" fmla="*/ 140189 h 141857"/>
              <a:gd name="connsiteX4" fmla="*/ 729276 w 729276"/>
              <a:gd name="connsiteY4" fmla="*/ 5610 h 141857"/>
              <a:gd name="connsiteX0" fmla="*/ 0 w 729276"/>
              <a:gd name="connsiteY0" fmla="*/ 0 h 140596"/>
              <a:gd name="connsiteX1" fmla="*/ 168294 w 729276"/>
              <a:gd name="connsiteY1" fmla="*/ 134635 h 140596"/>
              <a:gd name="connsiteX2" fmla="*/ 381467 w 729276"/>
              <a:gd name="connsiteY2" fmla="*/ 84147 h 140596"/>
              <a:gd name="connsiteX3" fmla="*/ 577581 w 729276"/>
              <a:gd name="connsiteY3" fmla="*/ 140189 h 140596"/>
              <a:gd name="connsiteX4" fmla="*/ 729276 w 729276"/>
              <a:gd name="connsiteY4" fmla="*/ 5610 h 140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276" h="140596">
                <a:moveTo>
                  <a:pt x="0" y="0"/>
                </a:moveTo>
                <a:cubicBezTo>
                  <a:pt x="52358" y="60305"/>
                  <a:pt x="104716" y="120611"/>
                  <a:pt x="168294" y="134635"/>
                </a:cubicBezTo>
                <a:cubicBezTo>
                  <a:pt x="231872" y="148659"/>
                  <a:pt x="313253" y="83221"/>
                  <a:pt x="381467" y="84147"/>
                </a:cubicBezTo>
                <a:cubicBezTo>
                  <a:pt x="449681" y="85073"/>
                  <a:pt x="526757" y="146134"/>
                  <a:pt x="577581" y="140189"/>
                </a:cubicBezTo>
                <a:cubicBezTo>
                  <a:pt x="628405" y="134244"/>
                  <a:pt x="673961" y="78792"/>
                  <a:pt x="729276" y="561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006FFB8D-8FC3-0D54-A231-D21616BEE2CF}"/>
              </a:ext>
            </a:extLst>
          </p:cNvPr>
          <p:cNvCxnSpPr/>
          <p:nvPr/>
        </p:nvCxnSpPr>
        <p:spPr>
          <a:xfrm>
            <a:off x="3728323" y="3320988"/>
            <a:ext cx="0" cy="216024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8966ABB1-0DAA-7535-65F9-20F216C3FC7D}"/>
              </a:ext>
            </a:extLst>
          </p:cNvPr>
          <p:cNvCxnSpPr/>
          <p:nvPr/>
        </p:nvCxnSpPr>
        <p:spPr>
          <a:xfrm>
            <a:off x="3440291" y="3537012"/>
            <a:ext cx="576064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95F28A15-B698-F5F5-79B1-029628C0403D}"/>
              </a:ext>
            </a:extLst>
          </p:cNvPr>
          <p:cNvSpPr/>
          <p:nvPr/>
        </p:nvSpPr>
        <p:spPr>
          <a:xfrm>
            <a:off x="4953948" y="3110214"/>
            <a:ext cx="432048" cy="21602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5C26F01E-ECF0-D302-6BA4-4D70A63A8D50}"/>
              </a:ext>
            </a:extLst>
          </p:cNvPr>
          <p:cNvCxnSpPr/>
          <p:nvPr/>
        </p:nvCxnSpPr>
        <p:spPr>
          <a:xfrm>
            <a:off x="5458063" y="3107685"/>
            <a:ext cx="0" cy="216024"/>
          </a:xfrm>
          <a:prstGeom prst="lin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5" name="Forme libre 15">
            <a:extLst>
              <a:ext uri="{FF2B5EF4-FFF2-40B4-BE49-F238E27FC236}">
                <a16:creationId xmlns:a16="http://schemas.microsoft.com/office/drawing/2014/main" id="{A0E58CD4-E653-DC75-16CB-23F598432320}"/>
              </a:ext>
            </a:extLst>
          </p:cNvPr>
          <p:cNvSpPr/>
          <p:nvPr/>
        </p:nvSpPr>
        <p:spPr>
          <a:xfrm>
            <a:off x="4881881" y="3542262"/>
            <a:ext cx="576064" cy="140596"/>
          </a:xfrm>
          <a:custGeom>
            <a:avLst/>
            <a:gdLst>
              <a:gd name="connsiteX0" fmla="*/ 0 w 729276"/>
              <a:gd name="connsiteY0" fmla="*/ 0 h 152951"/>
              <a:gd name="connsiteX1" fmla="*/ 168294 w 729276"/>
              <a:gd name="connsiteY1" fmla="*/ 134635 h 152951"/>
              <a:gd name="connsiteX2" fmla="*/ 381467 w 729276"/>
              <a:gd name="connsiteY2" fmla="*/ 84147 h 152951"/>
              <a:gd name="connsiteX3" fmla="*/ 594640 w 729276"/>
              <a:gd name="connsiteY3" fmla="*/ 151465 h 152951"/>
              <a:gd name="connsiteX4" fmla="*/ 729276 w 729276"/>
              <a:gd name="connsiteY4" fmla="*/ 5610 h 152951"/>
              <a:gd name="connsiteX0" fmla="*/ 0 w 732876"/>
              <a:gd name="connsiteY0" fmla="*/ 7459 h 160523"/>
              <a:gd name="connsiteX1" fmla="*/ 168294 w 732876"/>
              <a:gd name="connsiteY1" fmla="*/ 142094 h 160523"/>
              <a:gd name="connsiteX2" fmla="*/ 381467 w 732876"/>
              <a:gd name="connsiteY2" fmla="*/ 91606 h 160523"/>
              <a:gd name="connsiteX3" fmla="*/ 594640 w 732876"/>
              <a:gd name="connsiteY3" fmla="*/ 158924 h 160523"/>
              <a:gd name="connsiteX4" fmla="*/ 719996 w 732876"/>
              <a:gd name="connsiteY4" fmla="*/ 9693 h 160523"/>
              <a:gd name="connsiteX5" fmla="*/ 729276 w 732876"/>
              <a:gd name="connsiteY5" fmla="*/ 13069 h 160523"/>
              <a:gd name="connsiteX0" fmla="*/ 0 w 732876"/>
              <a:gd name="connsiteY0" fmla="*/ 7459 h 144116"/>
              <a:gd name="connsiteX1" fmla="*/ 168294 w 732876"/>
              <a:gd name="connsiteY1" fmla="*/ 142094 h 144116"/>
              <a:gd name="connsiteX2" fmla="*/ 381467 w 732876"/>
              <a:gd name="connsiteY2" fmla="*/ 91606 h 144116"/>
              <a:gd name="connsiteX3" fmla="*/ 589488 w 732876"/>
              <a:gd name="connsiteY3" fmla="*/ 135742 h 144116"/>
              <a:gd name="connsiteX4" fmla="*/ 719996 w 732876"/>
              <a:gd name="connsiteY4" fmla="*/ 9693 h 144116"/>
              <a:gd name="connsiteX5" fmla="*/ 729276 w 732876"/>
              <a:gd name="connsiteY5" fmla="*/ 13069 h 144116"/>
              <a:gd name="connsiteX0" fmla="*/ 0 w 731506"/>
              <a:gd name="connsiteY0" fmla="*/ 0 h 136657"/>
              <a:gd name="connsiteX1" fmla="*/ 168294 w 731506"/>
              <a:gd name="connsiteY1" fmla="*/ 134635 h 136657"/>
              <a:gd name="connsiteX2" fmla="*/ 381467 w 731506"/>
              <a:gd name="connsiteY2" fmla="*/ 84147 h 136657"/>
              <a:gd name="connsiteX3" fmla="*/ 589488 w 731506"/>
              <a:gd name="connsiteY3" fmla="*/ 128283 h 136657"/>
              <a:gd name="connsiteX4" fmla="*/ 717420 w 731506"/>
              <a:gd name="connsiteY4" fmla="*/ 35719 h 136657"/>
              <a:gd name="connsiteX5" fmla="*/ 729276 w 73150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631695 w 729276"/>
              <a:gd name="connsiteY4" fmla="*/ 59532 h 136657"/>
              <a:gd name="connsiteX5" fmla="*/ 729276 w 72927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41857"/>
              <a:gd name="connsiteX1" fmla="*/ 168294 w 729276"/>
              <a:gd name="connsiteY1" fmla="*/ 134635 h 141857"/>
              <a:gd name="connsiteX2" fmla="*/ 381467 w 729276"/>
              <a:gd name="connsiteY2" fmla="*/ 84147 h 141857"/>
              <a:gd name="connsiteX3" fmla="*/ 577581 w 729276"/>
              <a:gd name="connsiteY3" fmla="*/ 140189 h 141857"/>
              <a:gd name="connsiteX4" fmla="*/ 729276 w 729276"/>
              <a:gd name="connsiteY4" fmla="*/ 5610 h 141857"/>
              <a:gd name="connsiteX0" fmla="*/ 0 w 729276"/>
              <a:gd name="connsiteY0" fmla="*/ 0 h 140596"/>
              <a:gd name="connsiteX1" fmla="*/ 168294 w 729276"/>
              <a:gd name="connsiteY1" fmla="*/ 134635 h 140596"/>
              <a:gd name="connsiteX2" fmla="*/ 381467 w 729276"/>
              <a:gd name="connsiteY2" fmla="*/ 84147 h 140596"/>
              <a:gd name="connsiteX3" fmla="*/ 577581 w 729276"/>
              <a:gd name="connsiteY3" fmla="*/ 140189 h 140596"/>
              <a:gd name="connsiteX4" fmla="*/ 729276 w 729276"/>
              <a:gd name="connsiteY4" fmla="*/ 5610 h 140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276" h="140596">
                <a:moveTo>
                  <a:pt x="0" y="0"/>
                </a:moveTo>
                <a:cubicBezTo>
                  <a:pt x="52358" y="60305"/>
                  <a:pt x="104716" y="120611"/>
                  <a:pt x="168294" y="134635"/>
                </a:cubicBezTo>
                <a:cubicBezTo>
                  <a:pt x="231872" y="148659"/>
                  <a:pt x="313253" y="83221"/>
                  <a:pt x="381467" y="84147"/>
                </a:cubicBezTo>
                <a:cubicBezTo>
                  <a:pt x="449681" y="85073"/>
                  <a:pt x="526757" y="146134"/>
                  <a:pt x="577581" y="140189"/>
                </a:cubicBezTo>
                <a:cubicBezTo>
                  <a:pt x="628405" y="134244"/>
                  <a:pt x="673961" y="78792"/>
                  <a:pt x="729276" y="561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6" name="Connecteur droit 45">
            <a:extLst>
              <a:ext uri="{FF2B5EF4-FFF2-40B4-BE49-F238E27FC236}">
                <a16:creationId xmlns:a16="http://schemas.microsoft.com/office/drawing/2014/main" id="{F0CBC799-1716-12BB-FF6A-0BE7E51C95D4}"/>
              </a:ext>
            </a:extLst>
          </p:cNvPr>
          <p:cNvCxnSpPr/>
          <p:nvPr/>
        </p:nvCxnSpPr>
        <p:spPr>
          <a:xfrm>
            <a:off x="5169913" y="3326238"/>
            <a:ext cx="0" cy="216024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872C6617-99C9-37B8-6245-DFB5D718AA53}"/>
              </a:ext>
            </a:extLst>
          </p:cNvPr>
          <p:cNvCxnSpPr/>
          <p:nvPr/>
        </p:nvCxnSpPr>
        <p:spPr>
          <a:xfrm>
            <a:off x="4881881" y="3542262"/>
            <a:ext cx="576064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8" name="Ellipse 47">
            <a:extLst>
              <a:ext uri="{FF2B5EF4-FFF2-40B4-BE49-F238E27FC236}">
                <a16:creationId xmlns:a16="http://schemas.microsoft.com/office/drawing/2014/main" id="{C7FB5E4C-453D-DDD9-3DE1-E6A92E786941}"/>
              </a:ext>
            </a:extLst>
          </p:cNvPr>
          <p:cNvSpPr/>
          <p:nvPr/>
        </p:nvSpPr>
        <p:spPr>
          <a:xfrm>
            <a:off x="4170688" y="4954278"/>
            <a:ext cx="276999" cy="276999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ln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</a:rPr>
              <a:t>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ZoneTexte 48">
                <a:extLst>
                  <a:ext uri="{FF2B5EF4-FFF2-40B4-BE49-F238E27FC236}">
                    <a16:creationId xmlns:a16="http://schemas.microsoft.com/office/drawing/2014/main" id="{AA02297A-CD59-A757-8BB4-02F7A5F38333}"/>
                  </a:ext>
                </a:extLst>
              </p:cNvPr>
              <p:cNvSpPr txBox="1"/>
              <p:nvPr/>
            </p:nvSpPr>
            <p:spPr>
              <a:xfrm>
                <a:off x="2151829" y="3755132"/>
                <a:ext cx="3914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b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49" name="ZoneTexte 48">
                <a:extLst>
                  <a:ext uri="{FF2B5EF4-FFF2-40B4-BE49-F238E27FC236}">
                    <a16:creationId xmlns:a16="http://schemas.microsoft.com/office/drawing/2014/main" id="{AA02297A-CD59-A757-8BB4-02F7A5F38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1829" y="3755132"/>
                <a:ext cx="391454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ZoneTexte 49">
                <a:extLst>
                  <a:ext uri="{FF2B5EF4-FFF2-40B4-BE49-F238E27FC236}">
                    <a16:creationId xmlns:a16="http://schemas.microsoft.com/office/drawing/2014/main" id="{F5369E7D-6F54-C509-7E5B-9C834D8EBBEC}"/>
                  </a:ext>
                </a:extLst>
              </p:cNvPr>
              <p:cNvSpPr txBox="1"/>
              <p:nvPr/>
            </p:nvSpPr>
            <p:spPr>
              <a:xfrm>
                <a:off x="2118845" y="1393683"/>
                <a:ext cx="45878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b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𝟐𝟏</m:t>
                          </m:r>
                        </m:sub>
                      </m:sSub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50" name="ZoneTexte 49">
                <a:extLst>
                  <a:ext uri="{FF2B5EF4-FFF2-40B4-BE49-F238E27FC236}">
                    <a16:creationId xmlns:a16="http://schemas.microsoft.com/office/drawing/2014/main" id="{F5369E7D-6F54-C509-7E5B-9C834D8EBB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8845" y="1393683"/>
                <a:ext cx="458780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ZoneTexte 50">
                <a:extLst>
                  <a:ext uri="{FF2B5EF4-FFF2-40B4-BE49-F238E27FC236}">
                    <a16:creationId xmlns:a16="http://schemas.microsoft.com/office/drawing/2014/main" id="{0829AC57-BC5F-A0CE-3497-194280B96AA5}"/>
                  </a:ext>
                </a:extLst>
              </p:cNvPr>
              <p:cNvSpPr txBox="1"/>
              <p:nvPr/>
            </p:nvSpPr>
            <p:spPr>
              <a:xfrm>
                <a:off x="3752858" y="1321313"/>
                <a:ext cx="45878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b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𝟐𝟐</m:t>
                          </m:r>
                        </m:sub>
                      </m:sSub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51" name="ZoneTexte 50">
                <a:extLst>
                  <a:ext uri="{FF2B5EF4-FFF2-40B4-BE49-F238E27FC236}">
                    <a16:creationId xmlns:a16="http://schemas.microsoft.com/office/drawing/2014/main" id="{0829AC57-BC5F-A0CE-3497-194280B96A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2858" y="1321313"/>
                <a:ext cx="458780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7B87BAB0-2249-0368-54E6-8951CDE74940}"/>
                  </a:ext>
                </a:extLst>
              </p:cNvPr>
              <p:cNvSpPr txBox="1"/>
              <p:nvPr/>
            </p:nvSpPr>
            <p:spPr>
              <a:xfrm>
                <a:off x="3554324" y="4870524"/>
                <a:ext cx="39145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b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7B87BAB0-2249-0368-54E6-8951CDE749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4324" y="4870524"/>
                <a:ext cx="391453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9677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rme libre 15">
            <a:extLst>
              <a:ext uri="{FF2B5EF4-FFF2-40B4-BE49-F238E27FC236}">
                <a16:creationId xmlns:a16="http://schemas.microsoft.com/office/drawing/2014/main" id="{9AF7CB66-07CA-3E69-FDD6-54670DBA1A5B}"/>
              </a:ext>
            </a:extLst>
          </p:cNvPr>
          <p:cNvSpPr/>
          <p:nvPr/>
        </p:nvSpPr>
        <p:spPr>
          <a:xfrm>
            <a:off x="1569513" y="3537012"/>
            <a:ext cx="576064" cy="140596"/>
          </a:xfrm>
          <a:custGeom>
            <a:avLst/>
            <a:gdLst>
              <a:gd name="connsiteX0" fmla="*/ 0 w 729276"/>
              <a:gd name="connsiteY0" fmla="*/ 0 h 152951"/>
              <a:gd name="connsiteX1" fmla="*/ 168294 w 729276"/>
              <a:gd name="connsiteY1" fmla="*/ 134635 h 152951"/>
              <a:gd name="connsiteX2" fmla="*/ 381467 w 729276"/>
              <a:gd name="connsiteY2" fmla="*/ 84147 h 152951"/>
              <a:gd name="connsiteX3" fmla="*/ 594640 w 729276"/>
              <a:gd name="connsiteY3" fmla="*/ 151465 h 152951"/>
              <a:gd name="connsiteX4" fmla="*/ 729276 w 729276"/>
              <a:gd name="connsiteY4" fmla="*/ 5610 h 152951"/>
              <a:gd name="connsiteX0" fmla="*/ 0 w 732876"/>
              <a:gd name="connsiteY0" fmla="*/ 7459 h 160523"/>
              <a:gd name="connsiteX1" fmla="*/ 168294 w 732876"/>
              <a:gd name="connsiteY1" fmla="*/ 142094 h 160523"/>
              <a:gd name="connsiteX2" fmla="*/ 381467 w 732876"/>
              <a:gd name="connsiteY2" fmla="*/ 91606 h 160523"/>
              <a:gd name="connsiteX3" fmla="*/ 594640 w 732876"/>
              <a:gd name="connsiteY3" fmla="*/ 158924 h 160523"/>
              <a:gd name="connsiteX4" fmla="*/ 719996 w 732876"/>
              <a:gd name="connsiteY4" fmla="*/ 9693 h 160523"/>
              <a:gd name="connsiteX5" fmla="*/ 729276 w 732876"/>
              <a:gd name="connsiteY5" fmla="*/ 13069 h 160523"/>
              <a:gd name="connsiteX0" fmla="*/ 0 w 732876"/>
              <a:gd name="connsiteY0" fmla="*/ 7459 h 144116"/>
              <a:gd name="connsiteX1" fmla="*/ 168294 w 732876"/>
              <a:gd name="connsiteY1" fmla="*/ 142094 h 144116"/>
              <a:gd name="connsiteX2" fmla="*/ 381467 w 732876"/>
              <a:gd name="connsiteY2" fmla="*/ 91606 h 144116"/>
              <a:gd name="connsiteX3" fmla="*/ 589488 w 732876"/>
              <a:gd name="connsiteY3" fmla="*/ 135742 h 144116"/>
              <a:gd name="connsiteX4" fmla="*/ 719996 w 732876"/>
              <a:gd name="connsiteY4" fmla="*/ 9693 h 144116"/>
              <a:gd name="connsiteX5" fmla="*/ 729276 w 732876"/>
              <a:gd name="connsiteY5" fmla="*/ 13069 h 144116"/>
              <a:gd name="connsiteX0" fmla="*/ 0 w 731506"/>
              <a:gd name="connsiteY0" fmla="*/ 0 h 136657"/>
              <a:gd name="connsiteX1" fmla="*/ 168294 w 731506"/>
              <a:gd name="connsiteY1" fmla="*/ 134635 h 136657"/>
              <a:gd name="connsiteX2" fmla="*/ 381467 w 731506"/>
              <a:gd name="connsiteY2" fmla="*/ 84147 h 136657"/>
              <a:gd name="connsiteX3" fmla="*/ 589488 w 731506"/>
              <a:gd name="connsiteY3" fmla="*/ 128283 h 136657"/>
              <a:gd name="connsiteX4" fmla="*/ 717420 w 731506"/>
              <a:gd name="connsiteY4" fmla="*/ 35719 h 136657"/>
              <a:gd name="connsiteX5" fmla="*/ 729276 w 73150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631695 w 729276"/>
              <a:gd name="connsiteY4" fmla="*/ 59532 h 136657"/>
              <a:gd name="connsiteX5" fmla="*/ 729276 w 72927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41857"/>
              <a:gd name="connsiteX1" fmla="*/ 168294 w 729276"/>
              <a:gd name="connsiteY1" fmla="*/ 134635 h 141857"/>
              <a:gd name="connsiteX2" fmla="*/ 381467 w 729276"/>
              <a:gd name="connsiteY2" fmla="*/ 84147 h 141857"/>
              <a:gd name="connsiteX3" fmla="*/ 577581 w 729276"/>
              <a:gd name="connsiteY3" fmla="*/ 140189 h 141857"/>
              <a:gd name="connsiteX4" fmla="*/ 729276 w 729276"/>
              <a:gd name="connsiteY4" fmla="*/ 5610 h 141857"/>
              <a:gd name="connsiteX0" fmla="*/ 0 w 729276"/>
              <a:gd name="connsiteY0" fmla="*/ 0 h 140596"/>
              <a:gd name="connsiteX1" fmla="*/ 168294 w 729276"/>
              <a:gd name="connsiteY1" fmla="*/ 134635 h 140596"/>
              <a:gd name="connsiteX2" fmla="*/ 381467 w 729276"/>
              <a:gd name="connsiteY2" fmla="*/ 84147 h 140596"/>
              <a:gd name="connsiteX3" fmla="*/ 577581 w 729276"/>
              <a:gd name="connsiteY3" fmla="*/ 140189 h 140596"/>
              <a:gd name="connsiteX4" fmla="*/ 729276 w 729276"/>
              <a:gd name="connsiteY4" fmla="*/ 5610 h 140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276" h="140596">
                <a:moveTo>
                  <a:pt x="0" y="0"/>
                </a:moveTo>
                <a:cubicBezTo>
                  <a:pt x="52358" y="60305"/>
                  <a:pt x="104716" y="120611"/>
                  <a:pt x="168294" y="134635"/>
                </a:cubicBezTo>
                <a:cubicBezTo>
                  <a:pt x="231872" y="148659"/>
                  <a:pt x="313253" y="83221"/>
                  <a:pt x="381467" y="84147"/>
                </a:cubicBezTo>
                <a:cubicBezTo>
                  <a:pt x="449681" y="85073"/>
                  <a:pt x="526757" y="146134"/>
                  <a:pt x="577581" y="140189"/>
                </a:cubicBezTo>
                <a:cubicBezTo>
                  <a:pt x="628405" y="134244"/>
                  <a:pt x="673961" y="78792"/>
                  <a:pt x="729276" y="561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64F41C56-683C-B573-73C2-7EFE767CD9BC}"/>
              </a:ext>
            </a:extLst>
          </p:cNvPr>
          <p:cNvCxnSpPr/>
          <p:nvPr/>
        </p:nvCxnSpPr>
        <p:spPr>
          <a:xfrm>
            <a:off x="1497505" y="3212976"/>
            <a:ext cx="1080120" cy="0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2AD2E4A1-A969-67EA-7C7E-2B6D65D426F3}"/>
              </a:ext>
            </a:extLst>
          </p:cNvPr>
          <p:cNvSpPr/>
          <p:nvPr/>
        </p:nvSpPr>
        <p:spPr>
          <a:xfrm>
            <a:off x="1641521" y="3104964"/>
            <a:ext cx="432048" cy="21602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3969A00D-0040-204E-BC5D-8D1A32B31E8E}"/>
              </a:ext>
            </a:extLst>
          </p:cNvPr>
          <p:cNvCxnSpPr/>
          <p:nvPr/>
        </p:nvCxnSpPr>
        <p:spPr>
          <a:xfrm>
            <a:off x="1569513" y="3104964"/>
            <a:ext cx="0" cy="216024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850A664B-1528-C93A-B8AF-CE48D8CA4D8E}"/>
              </a:ext>
            </a:extLst>
          </p:cNvPr>
          <p:cNvCxnSpPr/>
          <p:nvPr/>
        </p:nvCxnSpPr>
        <p:spPr>
          <a:xfrm>
            <a:off x="2145577" y="3104964"/>
            <a:ext cx="0" cy="216024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7929C60B-CF48-89E4-E4E2-3B8A794040F7}"/>
              </a:ext>
            </a:extLst>
          </p:cNvPr>
          <p:cNvCxnSpPr/>
          <p:nvPr/>
        </p:nvCxnSpPr>
        <p:spPr>
          <a:xfrm>
            <a:off x="1857545" y="3320988"/>
            <a:ext cx="0" cy="216024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CDE074D4-A17A-0B65-1E7C-612B6F2F8D28}"/>
              </a:ext>
            </a:extLst>
          </p:cNvPr>
          <p:cNvCxnSpPr/>
          <p:nvPr/>
        </p:nvCxnSpPr>
        <p:spPr>
          <a:xfrm>
            <a:off x="1569513" y="3537012"/>
            <a:ext cx="576064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8143D792-7726-18F1-EF85-45E0546A0D5A}"/>
              </a:ext>
            </a:extLst>
          </p:cNvPr>
          <p:cNvCxnSpPr/>
          <p:nvPr/>
        </p:nvCxnSpPr>
        <p:spPr>
          <a:xfrm>
            <a:off x="2577625" y="2492896"/>
            <a:ext cx="0" cy="1440160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AC313C74-FEAF-EA62-9006-F606A1D64AD2}"/>
              </a:ext>
            </a:extLst>
          </p:cNvPr>
          <p:cNvSpPr/>
          <p:nvPr/>
        </p:nvSpPr>
        <p:spPr>
          <a:xfrm>
            <a:off x="2937665" y="1916832"/>
            <a:ext cx="432048" cy="216024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FD5847A4-0CB4-A3D2-232C-AA8474CC1CC7}"/>
              </a:ext>
            </a:extLst>
          </p:cNvPr>
          <p:cNvCxnSpPr/>
          <p:nvPr/>
        </p:nvCxnSpPr>
        <p:spPr>
          <a:xfrm>
            <a:off x="2865657" y="1916832"/>
            <a:ext cx="0" cy="216024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766967BE-75FA-2555-A61D-16287AB67CC3}"/>
              </a:ext>
            </a:extLst>
          </p:cNvPr>
          <p:cNvCxnSpPr/>
          <p:nvPr/>
        </p:nvCxnSpPr>
        <p:spPr>
          <a:xfrm>
            <a:off x="3441721" y="1916832"/>
            <a:ext cx="0" cy="216024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9EAFBF69-C92C-A574-C838-49FC548AA8E5}"/>
              </a:ext>
            </a:extLst>
          </p:cNvPr>
          <p:cNvCxnSpPr>
            <a:cxnSpLocks/>
          </p:cNvCxnSpPr>
          <p:nvPr/>
        </p:nvCxnSpPr>
        <p:spPr>
          <a:xfrm>
            <a:off x="2577625" y="1556792"/>
            <a:ext cx="0" cy="936104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626BD487-79F2-84C0-2302-A4CE76C76A82}"/>
              </a:ext>
            </a:extLst>
          </p:cNvPr>
          <p:cNvCxnSpPr>
            <a:cxnSpLocks/>
          </p:cNvCxnSpPr>
          <p:nvPr/>
        </p:nvCxnSpPr>
        <p:spPr>
          <a:xfrm>
            <a:off x="2577625" y="2030722"/>
            <a:ext cx="1152128" cy="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982DDE60-9B0D-42BE-01DB-CC9FA8649D74}"/>
              </a:ext>
            </a:extLst>
          </p:cNvPr>
          <p:cNvCxnSpPr/>
          <p:nvPr/>
        </p:nvCxnSpPr>
        <p:spPr>
          <a:xfrm>
            <a:off x="2493292" y="2492896"/>
            <a:ext cx="168666" cy="0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790C99B8-879B-44BD-83BE-6C863D0208CF}"/>
              </a:ext>
            </a:extLst>
          </p:cNvPr>
          <p:cNvCxnSpPr/>
          <p:nvPr/>
        </p:nvCxnSpPr>
        <p:spPr>
          <a:xfrm>
            <a:off x="2493292" y="1556792"/>
            <a:ext cx="168666" cy="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A55BFA10-D568-4A32-2979-FBC1270DEE8F}"/>
              </a:ext>
            </a:extLst>
          </p:cNvPr>
          <p:cNvCxnSpPr/>
          <p:nvPr/>
        </p:nvCxnSpPr>
        <p:spPr>
          <a:xfrm>
            <a:off x="2493292" y="3927118"/>
            <a:ext cx="168666" cy="0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22C0A283-152E-4B47-BBA2-CFEBB12D991D}"/>
              </a:ext>
            </a:extLst>
          </p:cNvPr>
          <p:cNvCxnSpPr>
            <a:cxnSpLocks/>
          </p:cNvCxnSpPr>
          <p:nvPr/>
        </p:nvCxnSpPr>
        <p:spPr>
          <a:xfrm>
            <a:off x="3153689" y="3194398"/>
            <a:ext cx="565431" cy="687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4" name="Ellipse 23">
            <a:extLst>
              <a:ext uri="{FF2B5EF4-FFF2-40B4-BE49-F238E27FC236}">
                <a16:creationId xmlns:a16="http://schemas.microsoft.com/office/drawing/2014/main" id="{051CE19F-E9FA-E814-340F-5F17C9C69A1D}"/>
              </a:ext>
            </a:extLst>
          </p:cNvPr>
          <p:cNvSpPr/>
          <p:nvPr/>
        </p:nvSpPr>
        <p:spPr>
          <a:xfrm>
            <a:off x="2264089" y="2904272"/>
            <a:ext cx="276999" cy="27699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ln>
                  <a:solidFill>
                    <a:srgbClr val="7030A0"/>
                  </a:solidFill>
                </a:ln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AC9B03C6-65A8-E445-4853-26AA2A8BA578}"/>
              </a:ext>
            </a:extLst>
          </p:cNvPr>
          <p:cNvSpPr/>
          <p:nvPr/>
        </p:nvSpPr>
        <p:spPr>
          <a:xfrm>
            <a:off x="2655149" y="1598312"/>
            <a:ext cx="276999" cy="276999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ln>
                  <a:solidFill>
                    <a:srgbClr val="C00000"/>
                  </a:solidFill>
                </a:ln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0E6E2F08-208B-C6E0-57ED-EDA6C53581BE}"/>
              </a:ext>
            </a:extLst>
          </p:cNvPr>
          <p:cNvSpPr/>
          <p:nvPr/>
        </p:nvSpPr>
        <p:spPr>
          <a:xfrm>
            <a:off x="3033146" y="3260013"/>
            <a:ext cx="276999" cy="276999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ln>
                  <a:solidFill>
                    <a:schemeClr val="accent5">
                      <a:lumMod val="5000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</a:rPr>
              <a:t>3</a:t>
            </a:r>
          </a:p>
        </p:txBody>
      </p: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AC25C0F6-E1FD-AC81-4EA3-D42584075E6D}"/>
              </a:ext>
            </a:extLst>
          </p:cNvPr>
          <p:cNvCxnSpPr/>
          <p:nvPr/>
        </p:nvCxnSpPr>
        <p:spPr>
          <a:xfrm>
            <a:off x="3729753" y="1124744"/>
            <a:ext cx="0" cy="144016"/>
          </a:xfrm>
          <a:prstGeom prst="lin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6B442A26-2297-0A8E-FD8C-1FC140B1E963}"/>
              </a:ext>
            </a:extLst>
          </p:cNvPr>
          <p:cNvCxnSpPr>
            <a:cxnSpLocks/>
          </p:cNvCxnSpPr>
          <p:nvPr/>
        </p:nvCxnSpPr>
        <p:spPr>
          <a:xfrm flipH="1">
            <a:off x="3729753" y="1124744"/>
            <a:ext cx="842247" cy="0"/>
          </a:xfrm>
          <a:prstGeom prst="lin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05AC4D1E-89A3-3983-893D-783C6DD0B419}"/>
              </a:ext>
            </a:extLst>
          </p:cNvPr>
          <p:cNvCxnSpPr>
            <a:cxnSpLocks/>
          </p:cNvCxnSpPr>
          <p:nvPr/>
        </p:nvCxnSpPr>
        <p:spPr>
          <a:xfrm>
            <a:off x="4572000" y="1124744"/>
            <a:ext cx="0" cy="4180617"/>
          </a:xfrm>
          <a:prstGeom prst="lin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105695ED-0FCA-BE5B-A16B-FE831CB27AF0}"/>
              </a:ext>
            </a:extLst>
          </p:cNvPr>
          <p:cNvCxnSpPr>
            <a:cxnSpLocks/>
          </p:cNvCxnSpPr>
          <p:nvPr/>
        </p:nvCxnSpPr>
        <p:spPr>
          <a:xfrm>
            <a:off x="4591812" y="3210987"/>
            <a:ext cx="970458" cy="0"/>
          </a:xfrm>
          <a:prstGeom prst="lin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5498AC56-9012-D6F2-FC96-A17775BB1327}"/>
              </a:ext>
            </a:extLst>
          </p:cNvPr>
          <p:cNvCxnSpPr/>
          <p:nvPr/>
        </p:nvCxnSpPr>
        <p:spPr>
          <a:xfrm>
            <a:off x="3731445" y="5157192"/>
            <a:ext cx="0" cy="144016"/>
          </a:xfrm>
          <a:prstGeom prst="lin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2C93650-C58B-D233-4A97-41B63CFD1C5D}"/>
              </a:ext>
            </a:extLst>
          </p:cNvPr>
          <p:cNvCxnSpPr/>
          <p:nvPr/>
        </p:nvCxnSpPr>
        <p:spPr>
          <a:xfrm>
            <a:off x="3647112" y="5157192"/>
            <a:ext cx="168666" cy="0"/>
          </a:xfrm>
          <a:prstGeom prst="lin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A0BE5866-0738-D0BC-7065-8C2EB6778198}"/>
              </a:ext>
            </a:extLst>
          </p:cNvPr>
          <p:cNvCxnSpPr/>
          <p:nvPr/>
        </p:nvCxnSpPr>
        <p:spPr>
          <a:xfrm>
            <a:off x="4881881" y="3108602"/>
            <a:ext cx="0" cy="216024"/>
          </a:xfrm>
          <a:prstGeom prst="lin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4" name="Ellipse 33">
            <a:extLst>
              <a:ext uri="{FF2B5EF4-FFF2-40B4-BE49-F238E27FC236}">
                <a16:creationId xmlns:a16="http://schemas.microsoft.com/office/drawing/2014/main" id="{EC4DDC60-CC52-F989-8DEF-E031CF533176}"/>
              </a:ext>
            </a:extLst>
          </p:cNvPr>
          <p:cNvSpPr/>
          <p:nvPr/>
        </p:nvSpPr>
        <p:spPr>
          <a:xfrm>
            <a:off x="5059724" y="3709080"/>
            <a:ext cx="276999" cy="276999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4B5242D8-9AFB-9B1D-1A34-9AB3698405F8}"/>
              </a:ext>
            </a:extLst>
          </p:cNvPr>
          <p:cNvCxnSpPr>
            <a:cxnSpLocks/>
          </p:cNvCxnSpPr>
          <p:nvPr/>
        </p:nvCxnSpPr>
        <p:spPr>
          <a:xfrm>
            <a:off x="3729753" y="1268760"/>
            <a:ext cx="0" cy="1512168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1CAF500B-84D9-A791-E8AA-420DD471E2CA}"/>
              </a:ext>
            </a:extLst>
          </p:cNvPr>
          <p:cNvCxnSpPr/>
          <p:nvPr/>
        </p:nvCxnSpPr>
        <p:spPr>
          <a:xfrm>
            <a:off x="3645878" y="1268760"/>
            <a:ext cx="168666" cy="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9949F0A3-EDA4-DF1C-39EE-E8E4631D57FA}"/>
              </a:ext>
            </a:extLst>
          </p:cNvPr>
          <p:cNvCxnSpPr/>
          <p:nvPr/>
        </p:nvCxnSpPr>
        <p:spPr>
          <a:xfrm>
            <a:off x="3645878" y="2780928"/>
            <a:ext cx="168666" cy="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20ACEBB8-1EF4-F543-D088-9921A43A516F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3153689" y="2132856"/>
            <a:ext cx="0" cy="1062229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FD3E99CA-4F49-C593-EE65-E7F88A95434A}"/>
              </a:ext>
            </a:extLst>
          </p:cNvPr>
          <p:cNvCxnSpPr>
            <a:cxnSpLocks/>
          </p:cNvCxnSpPr>
          <p:nvPr/>
        </p:nvCxnSpPr>
        <p:spPr>
          <a:xfrm flipH="1">
            <a:off x="3719120" y="5305361"/>
            <a:ext cx="862060" cy="0"/>
          </a:xfrm>
          <a:prstGeom prst="lin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0" name="Forme libre 15">
            <a:extLst>
              <a:ext uri="{FF2B5EF4-FFF2-40B4-BE49-F238E27FC236}">
                <a16:creationId xmlns:a16="http://schemas.microsoft.com/office/drawing/2014/main" id="{157BD217-F8DA-A9F2-7ADD-923DD93E682C}"/>
              </a:ext>
            </a:extLst>
          </p:cNvPr>
          <p:cNvSpPr/>
          <p:nvPr/>
        </p:nvSpPr>
        <p:spPr>
          <a:xfrm>
            <a:off x="3440291" y="3537012"/>
            <a:ext cx="576064" cy="140596"/>
          </a:xfrm>
          <a:custGeom>
            <a:avLst/>
            <a:gdLst>
              <a:gd name="connsiteX0" fmla="*/ 0 w 729276"/>
              <a:gd name="connsiteY0" fmla="*/ 0 h 152951"/>
              <a:gd name="connsiteX1" fmla="*/ 168294 w 729276"/>
              <a:gd name="connsiteY1" fmla="*/ 134635 h 152951"/>
              <a:gd name="connsiteX2" fmla="*/ 381467 w 729276"/>
              <a:gd name="connsiteY2" fmla="*/ 84147 h 152951"/>
              <a:gd name="connsiteX3" fmla="*/ 594640 w 729276"/>
              <a:gd name="connsiteY3" fmla="*/ 151465 h 152951"/>
              <a:gd name="connsiteX4" fmla="*/ 729276 w 729276"/>
              <a:gd name="connsiteY4" fmla="*/ 5610 h 152951"/>
              <a:gd name="connsiteX0" fmla="*/ 0 w 732876"/>
              <a:gd name="connsiteY0" fmla="*/ 7459 h 160523"/>
              <a:gd name="connsiteX1" fmla="*/ 168294 w 732876"/>
              <a:gd name="connsiteY1" fmla="*/ 142094 h 160523"/>
              <a:gd name="connsiteX2" fmla="*/ 381467 w 732876"/>
              <a:gd name="connsiteY2" fmla="*/ 91606 h 160523"/>
              <a:gd name="connsiteX3" fmla="*/ 594640 w 732876"/>
              <a:gd name="connsiteY3" fmla="*/ 158924 h 160523"/>
              <a:gd name="connsiteX4" fmla="*/ 719996 w 732876"/>
              <a:gd name="connsiteY4" fmla="*/ 9693 h 160523"/>
              <a:gd name="connsiteX5" fmla="*/ 729276 w 732876"/>
              <a:gd name="connsiteY5" fmla="*/ 13069 h 160523"/>
              <a:gd name="connsiteX0" fmla="*/ 0 w 732876"/>
              <a:gd name="connsiteY0" fmla="*/ 7459 h 144116"/>
              <a:gd name="connsiteX1" fmla="*/ 168294 w 732876"/>
              <a:gd name="connsiteY1" fmla="*/ 142094 h 144116"/>
              <a:gd name="connsiteX2" fmla="*/ 381467 w 732876"/>
              <a:gd name="connsiteY2" fmla="*/ 91606 h 144116"/>
              <a:gd name="connsiteX3" fmla="*/ 589488 w 732876"/>
              <a:gd name="connsiteY3" fmla="*/ 135742 h 144116"/>
              <a:gd name="connsiteX4" fmla="*/ 719996 w 732876"/>
              <a:gd name="connsiteY4" fmla="*/ 9693 h 144116"/>
              <a:gd name="connsiteX5" fmla="*/ 729276 w 732876"/>
              <a:gd name="connsiteY5" fmla="*/ 13069 h 144116"/>
              <a:gd name="connsiteX0" fmla="*/ 0 w 731506"/>
              <a:gd name="connsiteY0" fmla="*/ 0 h 136657"/>
              <a:gd name="connsiteX1" fmla="*/ 168294 w 731506"/>
              <a:gd name="connsiteY1" fmla="*/ 134635 h 136657"/>
              <a:gd name="connsiteX2" fmla="*/ 381467 w 731506"/>
              <a:gd name="connsiteY2" fmla="*/ 84147 h 136657"/>
              <a:gd name="connsiteX3" fmla="*/ 589488 w 731506"/>
              <a:gd name="connsiteY3" fmla="*/ 128283 h 136657"/>
              <a:gd name="connsiteX4" fmla="*/ 717420 w 731506"/>
              <a:gd name="connsiteY4" fmla="*/ 35719 h 136657"/>
              <a:gd name="connsiteX5" fmla="*/ 729276 w 73150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631695 w 729276"/>
              <a:gd name="connsiteY4" fmla="*/ 59532 h 136657"/>
              <a:gd name="connsiteX5" fmla="*/ 729276 w 72927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41857"/>
              <a:gd name="connsiteX1" fmla="*/ 168294 w 729276"/>
              <a:gd name="connsiteY1" fmla="*/ 134635 h 141857"/>
              <a:gd name="connsiteX2" fmla="*/ 381467 w 729276"/>
              <a:gd name="connsiteY2" fmla="*/ 84147 h 141857"/>
              <a:gd name="connsiteX3" fmla="*/ 577581 w 729276"/>
              <a:gd name="connsiteY3" fmla="*/ 140189 h 141857"/>
              <a:gd name="connsiteX4" fmla="*/ 729276 w 729276"/>
              <a:gd name="connsiteY4" fmla="*/ 5610 h 141857"/>
              <a:gd name="connsiteX0" fmla="*/ 0 w 729276"/>
              <a:gd name="connsiteY0" fmla="*/ 0 h 140596"/>
              <a:gd name="connsiteX1" fmla="*/ 168294 w 729276"/>
              <a:gd name="connsiteY1" fmla="*/ 134635 h 140596"/>
              <a:gd name="connsiteX2" fmla="*/ 381467 w 729276"/>
              <a:gd name="connsiteY2" fmla="*/ 84147 h 140596"/>
              <a:gd name="connsiteX3" fmla="*/ 577581 w 729276"/>
              <a:gd name="connsiteY3" fmla="*/ 140189 h 140596"/>
              <a:gd name="connsiteX4" fmla="*/ 729276 w 729276"/>
              <a:gd name="connsiteY4" fmla="*/ 5610 h 140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276" h="140596">
                <a:moveTo>
                  <a:pt x="0" y="0"/>
                </a:moveTo>
                <a:cubicBezTo>
                  <a:pt x="52358" y="60305"/>
                  <a:pt x="104716" y="120611"/>
                  <a:pt x="168294" y="134635"/>
                </a:cubicBezTo>
                <a:cubicBezTo>
                  <a:pt x="231872" y="148659"/>
                  <a:pt x="313253" y="83221"/>
                  <a:pt x="381467" y="84147"/>
                </a:cubicBezTo>
                <a:cubicBezTo>
                  <a:pt x="449681" y="85073"/>
                  <a:pt x="526757" y="146134"/>
                  <a:pt x="577581" y="140189"/>
                </a:cubicBezTo>
                <a:cubicBezTo>
                  <a:pt x="628405" y="134244"/>
                  <a:pt x="673961" y="78792"/>
                  <a:pt x="729276" y="561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006FFB8D-8FC3-0D54-A231-D21616BEE2CF}"/>
              </a:ext>
            </a:extLst>
          </p:cNvPr>
          <p:cNvCxnSpPr>
            <a:cxnSpLocks/>
          </p:cNvCxnSpPr>
          <p:nvPr/>
        </p:nvCxnSpPr>
        <p:spPr>
          <a:xfrm>
            <a:off x="3719120" y="3181271"/>
            <a:ext cx="0" cy="355741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8966ABB1-0DAA-7535-65F9-20F216C3FC7D}"/>
              </a:ext>
            </a:extLst>
          </p:cNvPr>
          <p:cNvCxnSpPr/>
          <p:nvPr/>
        </p:nvCxnSpPr>
        <p:spPr>
          <a:xfrm>
            <a:off x="3440291" y="3537012"/>
            <a:ext cx="576064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95F28A15-B698-F5F5-79B1-029628C0403D}"/>
              </a:ext>
            </a:extLst>
          </p:cNvPr>
          <p:cNvSpPr/>
          <p:nvPr/>
        </p:nvSpPr>
        <p:spPr>
          <a:xfrm>
            <a:off x="4953948" y="3110214"/>
            <a:ext cx="432048" cy="21602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5C26F01E-ECF0-D302-6BA4-4D70A63A8D50}"/>
              </a:ext>
            </a:extLst>
          </p:cNvPr>
          <p:cNvCxnSpPr/>
          <p:nvPr/>
        </p:nvCxnSpPr>
        <p:spPr>
          <a:xfrm>
            <a:off x="5458063" y="3107685"/>
            <a:ext cx="0" cy="216024"/>
          </a:xfrm>
          <a:prstGeom prst="lin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5" name="Forme libre 15">
            <a:extLst>
              <a:ext uri="{FF2B5EF4-FFF2-40B4-BE49-F238E27FC236}">
                <a16:creationId xmlns:a16="http://schemas.microsoft.com/office/drawing/2014/main" id="{A0E58CD4-E653-DC75-16CB-23F598432320}"/>
              </a:ext>
            </a:extLst>
          </p:cNvPr>
          <p:cNvSpPr/>
          <p:nvPr/>
        </p:nvSpPr>
        <p:spPr>
          <a:xfrm>
            <a:off x="4881881" y="3542262"/>
            <a:ext cx="576064" cy="140596"/>
          </a:xfrm>
          <a:custGeom>
            <a:avLst/>
            <a:gdLst>
              <a:gd name="connsiteX0" fmla="*/ 0 w 729276"/>
              <a:gd name="connsiteY0" fmla="*/ 0 h 152951"/>
              <a:gd name="connsiteX1" fmla="*/ 168294 w 729276"/>
              <a:gd name="connsiteY1" fmla="*/ 134635 h 152951"/>
              <a:gd name="connsiteX2" fmla="*/ 381467 w 729276"/>
              <a:gd name="connsiteY2" fmla="*/ 84147 h 152951"/>
              <a:gd name="connsiteX3" fmla="*/ 594640 w 729276"/>
              <a:gd name="connsiteY3" fmla="*/ 151465 h 152951"/>
              <a:gd name="connsiteX4" fmla="*/ 729276 w 729276"/>
              <a:gd name="connsiteY4" fmla="*/ 5610 h 152951"/>
              <a:gd name="connsiteX0" fmla="*/ 0 w 732876"/>
              <a:gd name="connsiteY0" fmla="*/ 7459 h 160523"/>
              <a:gd name="connsiteX1" fmla="*/ 168294 w 732876"/>
              <a:gd name="connsiteY1" fmla="*/ 142094 h 160523"/>
              <a:gd name="connsiteX2" fmla="*/ 381467 w 732876"/>
              <a:gd name="connsiteY2" fmla="*/ 91606 h 160523"/>
              <a:gd name="connsiteX3" fmla="*/ 594640 w 732876"/>
              <a:gd name="connsiteY3" fmla="*/ 158924 h 160523"/>
              <a:gd name="connsiteX4" fmla="*/ 719996 w 732876"/>
              <a:gd name="connsiteY4" fmla="*/ 9693 h 160523"/>
              <a:gd name="connsiteX5" fmla="*/ 729276 w 732876"/>
              <a:gd name="connsiteY5" fmla="*/ 13069 h 160523"/>
              <a:gd name="connsiteX0" fmla="*/ 0 w 732876"/>
              <a:gd name="connsiteY0" fmla="*/ 7459 h 144116"/>
              <a:gd name="connsiteX1" fmla="*/ 168294 w 732876"/>
              <a:gd name="connsiteY1" fmla="*/ 142094 h 144116"/>
              <a:gd name="connsiteX2" fmla="*/ 381467 w 732876"/>
              <a:gd name="connsiteY2" fmla="*/ 91606 h 144116"/>
              <a:gd name="connsiteX3" fmla="*/ 589488 w 732876"/>
              <a:gd name="connsiteY3" fmla="*/ 135742 h 144116"/>
              <a:gd name="connsiteX4" fmla="*/ 719996 w 732876"/>
              <a:gd name="connsiteY4" fmla="*/ 9693 h 144116"/>
              <a:gd name="connsiteX5" fmla="*/ 729276 w 732876"/>
              <a:gd name="connsiteY5" fmla="*/ 13069 h 144116"/>
              <a:gd name="connsiteX0" fmla="*/ 0 w 731506"/>
              <a:gd name="connsiteY0" fmla="*/ 0 h 136657"/>
              <a:gd name="connsiteX1" fmla="*/ 168294 w 731506"/>
              <a:gd name="connsiteY1" fmla="*/ 134635 h 136657"/>
              <a:gd name="connsiteX2" fmla="*/ 381467 w 731506"/>
              <a:gd name="connsiteY2" fmla="*/ 84147 h 136657"/>
              <a:gd name="connsiteX3" fmla="*/ 589488 w 731506"/>
              <a:gd name="connsiteY3" fmla="*/ 128283 h 136657"/>
              <a:gd name="connsiteX4" fmla="*/ 717420 w 731506"/>
              <a:gd name="connsiteY4" fmla="*/ 35719 h 136657"/>
              <a:gd name="connsiteX5" fmla="*/ 729276 w 73150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631695 w 729276"/>
              <a:gd name="connsiteY4" fmla="*/ 59532 h 136657"/>
              <a:gd name="connsiteX5" fmla="*/ 729276 w 72927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41857"/>
              <a:gd name="connsiteX1" fmla="*/ 168294 w 729276"/>
              <a:gd name="connsiteY1" fmla="*/ 134635 h 141857"/>
              <a:gd name="connsiteX2" fmla="*/ 381467 w 729276"/>
              <a:gd name="connsiteY2" fmla="*/ 84147 h 141857"/>
              <a:gd name="connsiteX3" fmla="*/ 577581 w 729276"/>
              <a:gd name="connsiteY3" fmla="*/ 140189 h 141857"/>
              <a:gd name="connsiteX4" fmla="*/ 729276 w 729276"/>
              <a:gd name="connsiteY4" fmla="*/ 5610 h 141857"/>
              <a:gd name="connsiteX0" fmla="*/ 0 w 729276"/>
              <a:gd name="connsiteY0" fmla="*/ 0 h 140596"/>
              <a:gd name="connsiteX1" fmla="*/ 168294 w 729276"/>
              <a:gd name="connsiteY1" fmla="*/ 134635 h 140596"/>
              <a:gd name="connsiteX2" fmla="*/ 381467 w 729276"/>
              <a:gd name="connsiteY2" fmla="*/ 84147 h 140596"/>
              <a:gd name="connsiteX3" fmla="*/ 577581 w 729276"/>
              <a:gd name="connsiteY3" fmla="*/ 140189 h 140596"/>
              <a:gd name="connsiteX4" fmla="*/ 729276 w 729276"/>
              <a:gd name="connsiteY4" fmla="*/ 5610 h 140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276" h="140596">
                <a:moveTo>
                  <a:pt x="0" y="0"/>
                </a:moveTo>
                <a:cubicBezTo>
                  <a:pt x="52358" y="60305"/>
                  <a:pt x="104716" y="120611"/>
                  <a:pt x="168294" y="134635"/>
                </a:cubicBezTo>
                <a:cubicBezTo>
                  <a:pt x="231872" y="148659"/>
                  <a:pt x="313253" y="83221"/>
                  <a:pt x="381467" y="84147"/>
                </a:cubicBezTo>
                <a:cubicBezTo>
                  <a:pt x="449681" y="85073"/>
                  <a:pt x="526757" y="146134"/>
                  <a:pt x="577581" y="140189"/>
                </a:cubicBezTo>
                <a:cubicBezTo>
                  <a:pt x="628405" y="134244"/>
                  <a:pt x="673961" y="78792"/>
                  <a:pt x="729276" y="561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6" name="Connecteur droit 45">
            <a:extLst>
              <a:ext uri="{FF2B5EF4-FFF2-40B4-BE49-F238E27FC236}">
                <a16:creationId xmlns:a16="http://schemas.microsoft.com/office/drawing/2014/main" id="{F0CBC799-1716-12BB-FF6A-0BE7E51C95D4}"/>
              </a:ext>
            </a:extLst>
          </p:cNvPr>
          <p:cNvCxnSpPr/>
          <p:nvPr/>
        </p:nvCxnSpPr>
        <p:spPr>
          <a:xfrm>
            <a:off x="5169913" y="3326238"/>
            <a:ext cx="0" cy="216024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872C6617-99C9-37B8-6245-DFB5D718AA53}"/>
              </a:ext>
            </a:extLst>
          </p:cNvPr>
          <p:cNvCxnSpPr/>
          <p:nvPr/>
        </p:nvCxnSpPr>
        <p:spPr>
          <a:xfrm>
            <a:off x="4881881" y="3542262"/>
            <a:ext cx="576064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8" name="Ellipse 47">
            <a:extLst>
              <a:ext uri="{FF2B5EF4-FFF2-40B4-BE49-F238E27FC236}">
                <a16:creationId xmlns:a16="http://schemas.microsoft.com/office/drawing/2014/main" id="{C7FB5E4C-453D-DDD9-3DE1-E6A92E786941}"/>
              </a:ext>
            </a:extLst>
          </p:cNvPr>
          <p:cNvSpPr/>
          <p:nvPr/>
        </p:nvSpPr>
        <p:spPr>
          <a:xfrm>
            <a:off x="4170688" y="4954278"/>
            <a:ext cx="276999" cy="276999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ln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</a:rPr>
              <a:t>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ZoneTexte 48">
                <a:extLst>
                  <a:ext uri="{FF2B5EF4-FFF2-40B4-BE49-F238E27FC236}">
                    <a16:creationId xmlns:a16="http://schemas.microsoft.com/office/drawing/2014/main" id="{AA02297A-CD59-A757-8BB4-02F7A5F38333}"/>
                  </a:ext>
                </a:extLst>
              </p:cNvPr>
              <p:cNvSpPr txBox="1"/>
              <p:nvPr/>
            </p:nvSpPr>
            <p:spPr>
              <a:xfrm>
                <a:off x="2151829" y="3755132"/>
                <a:ext cx="3914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b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49" name="ZoneTexte 48">
                <a:extLst>
                  <a:ext uri="{FF2B5EF4-FFF2-40B4-BE49-F238E27FC236}">
                    <a16:creationId xmlns:a16="http://schemas.microsoft.com/office/drawing/2014/main" id="{AA02297A-CD59-A757-8BB4-02F7A5F38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1829" y="3755132"/>
                <a:ext cx="391454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ZoneTexte 49">
                <a:extLst>
                  <a:ext uri="{FF2B5EF4-FFF2-40B4-BE49-F238E27FC236}">
                    <a16:creationId xmlns:a16="http://schemas.microsoft.com/office/drawing/2014/main" id="{F5369E7D-6F54-C509-7E5B-9C834D8EBBEC}"/>
                  </a:ext>
                </a:extLst>
              </p:cNvPr>
              <p:cNvSpPr txBox="1"/>
              <p:nvPr/>
            </p:nvSpPr>
            <p:spPr>
              <a:xfrm>
                <a:off x="2118845" y="1393683"/>
                <a:ext cx="45878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b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𝟐𝟏</m:t>
                          </m:r>
                        </m:sub>
                      </m:sSub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50" name="ZoneTexte 49">
                <a:extLst>
                  <a:ext uri="{FF2B5EF4-FFF2-40B4-BE49-F238E27FC236}">
                    <a16:creationId xmlns:a16="http://schemas.microsoft.com/office/drawing/2014/main" id="{F5369E7D-6F54-C509-7E5B-9C834D8EBB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8845" y="1393683"/>
                <a:ext cx="458780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ZoneTexte 50">
                <a:extLst>
                  <a:ext uri="{FF2B5EF4-FFF2-40B4-BE49-F238E27FC236}">
                    <a16:creationId xmlns:a16="http://schemas.microsoft.com/office/drawing/2014/main" id="{0829AC57-BC5F-A0CE-3497-194280B96AA5}"/>
                  </a:ext>
                </a:extLst>
              </p:cNvPr>
              <p:cNvSpPr txBox="1"/>
              <p:nvPr/>
            </p:nvSpPr>
            <p:spPr>
              <a:xfrm>
                <a:off x="3752858" y="1321313"/>
                <a:ext cx="45878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b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𝟐𝟐</m:t>
                          </m:r>
                        </m:sub>
                      </m:sSub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51" name="ZoneTexte 50">
                <a:extLst>
                  <a:ext uri="{FF2B5EF4-FFF2-40B4-BE49-F238E27FC236}">
                    <a16:creationId xmlns:a16="http://schemas.microsoft.com/office/drawing/2014/main" id="{0829AC57-BC5F-A0CE-3497-194280B96A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2858" y="1321313"/>
                <a:ext cx="458780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7B87BAB0-2249-0368-54E6-8951CDE74940}"/>
                  </a:ext>
                </a:extLst>
              </p:cNvPr>
              <p:cNvSpPr txBox="1"/>
              <p:nvPr/>
            </p:nvSpPr>
            <p:spPr>
              <a:xfrm>
                <a:off x="3554324" y="4870524"/>
                <a:ext cx="39145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b>
                          <m:r>
                            <a:rPr lang="fr-FR" sz="12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7B87BAB0-2249-0368-54E6-8951CDE749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4324" y="4870524"/>
                <a:ext cx="391453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05172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AA7337B7-DD9F-A11B-EDFB-FE6D326B95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260649"/>
            <a:ext cx="4536504" cy="2902256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389E7D37-2FF0-0320-9B8D-C1E47A8186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9992" y="3392358"/>
            <a:ext cx="4644008" cy="2363123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93BAF41B-E6DA-5E52-9224-6CB0252ADC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4168" y="195553"/>
            <a:ext cx="3311286" cy="3168352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63D9A791-8DE0-717B-5775-EC56875755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861048"/>
            <a:ext cx="3961304" cy="2802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1836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370AF919-B2E8-F715-A3D1-9F6715ACC1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7100000">
            <a:off x="4357405" y="1140238"/>
            <a:ext cx="1997667" cy="1477525"/>
          </a:xfrm>
          <a:prstGeom prst="rect">
            <a:avLst/>
          </a:prstGeom>
        </p:spPr>
      </p:pic>
      <p:grpSp>
        <p:nvGrpSpPr>
          <p:cNvPr id="69" name="Groupe 68">
            <a:extLst>
              <a:ext uri="{FF2B5EF4-FFF2-40B4-BE49-F238E27FC236}">
                <a16:creationId xmlns:a16="http://schemas.microsoft.com/office/drawing/2014/main" id="{8A63ECEE-6F55-0506-E975-39016569ED8C}"/>
              </a:ext>
            </a:extLst>
          </p:cNvPr>
          <p:cNvGrpSpPr/>
          <p:nvPr/>
        </p:nvGrpSpPr>
        <p:grpSpPr>
          <a:xfrm flipH="1">
            <a:off x="3203848" y="2391328"/>
            <a:ext cx="144000" cy="648072"/>
            <a:chOff x="3707904" y="1942780"/>
            <a:chExt cx="144000" cy="648072"/>
          </a:xfrm>
        </p:grpSpPr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A84BF002-17CB-D1D3-69EE-D1518BA239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07904" y="1942780"/>
              <a:ext cx="0" cy="648072"/>
            </a:xfrm>
            <a:prstGeom prst="line">
              <a:avLst/>
            </a:prstGeom>
            <a:noFill/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7A65423B-C94D-45E8-03EA-501834CFA1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07904" y="1942780"/>
              <a:ext cx="144000" cy="0"/>
            </a:xfrm>
            <a:prstGeom prst="line">
              <a:avLst/>
            </a:prstGeom>
            <a:noFill/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728C5E3E-64FE-5D55-F76E-A452061014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07904" y="2590852"/>
              <a:ext cx="144000" cy="0"/>
            </a:xfrm>
            <a:prstGeom prst="line">
              <a:avLst/>
            </a:prstGeom>
            <a:noFill/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Ellipse 14">
            <a:extLst>
              <a:ext uri="{FF2B5EF4-FFF2-40B4-BE49-F238E27FC236}">
                <a16:creationId xmlns:a16="http://schemas.microsoft.com/office/drawing/2014/main" id="{66709830-E3ED-8A06-0DE6-B35E5D7E6037}"/>
              </a:ext>
            </a:extLst>
          </p:cNvPr>
          <p:cNvSpPr/>
          <p:nvPr/>
        </p:nvSpPr>
        <p:spPr>
          <a:xfrm>
            <a:off x="639902" y="2579855"/>
            <a:ext cx="288000" cy="288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b="1" dirty="0">
                <a:solidFill>
                  <a:schemeClr val="accent6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11544C03-29E2-AD1F-87F5-5E3B87EE3047}"/>
              </a:ext>
            </a:extLst>
          </p:cNvPr>
          <p:cNvSpPr/>
          <p:nvPr/>
        </p:nvSpPr>
        <p:spPr>
          <a:xfrm>
            <a:off x="636022" y="1149403"/>
            <a:ext cx="288000" cy="2880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b="1" dirty="0">
                <a:solidFill>
                  <a:schemeClr val="tx2"/>
                </a:solidFill>
              </a:rPr>
              <a:t>2</a:t>
            </a:r>
          </a:p>
        </p:txBody>
      </p:sp>
      <p:grpSp>
        <p:nvGrpSpPr>
          <p:cNvPr id="40" name="Groupe 39">
            <a:extLst>
              <a:ext uri="{FF2B5EF4-FFF2-40B4-BE49-F238E27FC236}">
                <a16:creationId xmlns:a16="http://schemas.microsoft.com/office/drawing/2014/main" id="{540842F8-5A8E-AF0B-E482-3C7BBFACAB0D}"/>
              </a:ext>
            </a:extLst>
          </p:cNvPr>
          <p:cNvGrpSpPr/>
          <p:nvPr/>
        </p:nvGrpSpPr>
        <p:grpSpPr>
          <a:xfrm>
            <a:off x="1116765" y="692361"/>
            <a:ext cx="1152862" cy="1152862"/>
            <a:chOff x="2735408" y="3429000"/>
            <a:chExt cx="1152862" cy="1152862"/>
          </a:xfrm>
        </p:grpSpPr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84443438-CAA7-8E29-F8AD-FC0B7DD03872}"/>
                </a:ext>
              </a:extLst>
            </p:cNvPr>
            <p:cNvSpPr/>
            <p:nvPr/>
          </p:nvSpPr>
          <p:spPr>
            <a:xfrm>
              <a:off x="2735408" y="3429000"/>
              <a:ext cx="1152862" cy="1152862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fr-FR" sz="1400" b="1">
                <a:solidFill>
                  <a:schemeClr val="tx2"/>
                </a:solidFill>
              </a:endParaRPr>
            </a:p>
          </p:txBody>
        </p: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1C38B89D-1097-8F8C-28E7-FD44784B35BE}"/>
                </a:ext>
              </a:extLst>
            </p:cNvPr>
            <p:cNvSpPr/>
            <p:nvPr/>
          </p:nvSpPr>
          <p:spPr>
            <a:xfrm>
              <a:off x="3203839" y="3893374"/>
              <a:ext cx="216000" cy="216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n>
                  <a:solidFill>
                    <a:schemeClr val="accent5">
                      <a:lumMod val="50000"/>
                    </a:schemeClr>
                  </a:solidFill>
                </a:ln>
              </a:endParaRPr>
            </a:p>
          </p:txBody>
        </p:sp>
        <p:cxnSp>
          <p:nvCxnSpPr>
            <p:cNvPr id="21" name="Connecteur droit 20">
              <a:extLst>
                <a:ext uri="{FF2B5EF4-FFF2-40B4-BE49-F238E27FC236}">
                  <a16:creationId xmlns:a16="http://schemas.microsoft.com/office/drawing/2014/main" id="{23B9F620-13BB-58B5-9347-9ECAD14C63CC}"/>
                </a:ext>
              </a:extLst>
            </p:cNvPr>
            <p:cNvCxnSpPr>
              <a:cxnSpLocks/>
              <a:stCxn id="20" idx="3"/>
              <a:endCxn id="18" idx="3"/>
            </p:cNvCxnSpPr>
            <p:nvPr/>
          </p:nvCxnSpPr>
          <p:spPr>
            <a:xfrm flipH="1">
              <a:off x="2904241" y="4077742"/>
              <a:ext cx="331230" cy="335287"/>
            </a:xfrm>
            <a:prstGeom prst="line">
              <a:avLst/>
            </a:prstGeom>
            <a:noFill/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e 40">
            <a:extLst>
              <a:ext uri="{FF2B5EF4-FFF2-40B4-BE49-F238E27FC236}">
                <a16:creationId xmlns:a16="http://schemas.microsoft.com/office/drawing/2014/main" id="{25ED9D1E-BC0A-7150-1D80-CD10BB9DFFDE}"/>
              </a:ext>
            </a:extLst>
          </p:cNvPr>
          <p:cNvGrpSpPr/>
          <p:nvPr/>
        </p:nvGrpSpPr>
        <p:grpSpPr>
          <a:xfrm>
            <a:off x="1373393" y="2386933"/>
            <a:ext cx="648072" cy="648072"/>
            <a:chOff x="2991251" y="2780928"/>
            <a:chExt cx="648072" cy="648072"/>
          </a:xfrm>
        </p:grpSpPr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DF60D421-D23D-1358-1A18-3B2565A8BC75}"/>
                </a:ext>
              </a:extLst>
            </p:cNvPr>
            <p:cNvSpPr/>
            <p:nvPr/>
          </p:nvSpPr>
          <p:spPr>
            <a:xfrm>
              <a:off x="2991251" y="2780928"/>
              <a:ext cx="648072" cy="648072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n>
                  <a:solidFill>
                    <a:schemeClr val="accent5">
                      <a:lumMod val="50000"/>
                    </a:schemeClr>
                  </a:solidFill>
                </a:ln>
              </a:endParaRPr>
            </a:p>
          </p:txBody>
        </p:sp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0DD6233B-85C1-3719-D384-514354357013}"/>
                </a:ext>
              </a:extLst>
            </p:cNvPr>
            <p:cNvSpPr/>
            <p:nvPr/>
          </p:nvSpPr>
          <p:spPr>
            <a:xfrm>
              <a:off x="3203839" y="2996964"/>
              <a:ext cx="216000" cy="216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n>
                  <a:solidFill>
                    <a:schemeClr val="accent5">
                      <a:lumMod val="50000"/>
                    </a:schemeClr>
                  </a:solidFill>
                </a:ln>
              </a:endParaRPr>
            </a:p>
          </p:txBody>
        </p:sp>
        <p:cxnSp>
          <p:nvCxnSpPr>
            <p:cNvPr id="22" name="Connecteur droit 21">
              <a:extLst>
                <a:ext uri="{FF2B5EF4-FFF2-40B4-BE49-F238E27FC236}">
                  <a16:creationId xmlns:a16="http://schemas.microsoft.com/office/drawing/2014/main" id="{A5404C5A-1298-9CC4-1721-3E2A9206DCA1}"/>
                </a:ext>
              </a:extLst>
            </p:cNvPr>
            <p:cNvCxnSpPr>
              <a:cxnSpLocks/>
              <a:stCxn id="19" idx="1"/>
              <a:endCxn id="17" idx="1"/>
            </p:cNvCxnSpPr>
            <p:nvPr/>
          </p:nvCxnSpPr>
          <p:spPr>
            <a:xfrm flipH="1" flipV="1">
              <a:off x="3086159" y="2875836"/>
              <a:ext cx="149312" cy="152760"/>
            </a:xfrm>
            <a:prstGeom prst="line">
              <a:avLst/>
            </a:prstGeom>
            <a:noFill/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65321877-26BE-5483-AEAB-3513046F8877}"/>
              </a:ext>
            </a:extLst>
          </p:cNvPr>
          <p:cNvCxnSpPr>
            <a:cxnSpLocks/>
          </p:cNvCxnSpPr>
          <p:nvPr/>
        </p:nvCxnSpPr>
        <p:spPr>
          <a:xfrm>
            <a:off x="1797748" y="1264735"/>
            <a:ext cx="555523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24D91FA6-2C07-C29F-2460-DD545779DA28}"/>
              </a:ext>
            </a:extLst>
          </p:cNvPr>
          <p:cNvCxnSpPr>
            <a:cxnSpLocks/>
            <a:stCxn id="19" idx="6"/>
          </p:cNvCxnSpPr>
          <p:nvPr/>
        </p:nvCxnSpPr>
        <p:spPr>
          <a:xfrm>
            <a:off x="1801981" y="2710969"/>
            <a:ext cx="551290" cy="10372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e 41">
            <a:extLst>
              <a:ext uri="{FF2B5EF4-FFF2-40B4-BE49-F238E27FC236}">
                <a16:creationId xmlns:a16="http://schemas.microsoft.com/office/drawing/2014/main" id="{1D38A44F-8279-B034-F485-1797B9B20999}"/>
              </a:ext>
            </a:extLst>
          </p:cNvPr>
          <p:cNvGrpSpPr/>
          <p:nvPr/>
        </p:nvGrpSpPr>
        <p:grpSpPr>
          <a:xfrm>
            <a:off x="2353271" y="1264734"/>
            <a:ext cx="457254" cy="1456607"/>
            <a:chOff x="3967305" y="3104963"/>
            <a:chExt cx="457254" cy="1456607"/>
          </a:xfrm>
        </p:grpSpPr>
        <p:sp>
          <p:nvSpPr>
            <p:cNvPr id="25" name="Forme libre 7">
              <a:extLst>
                <a:ext uri="{FF2B5EF4-FFF2-40B4-BE49-F238E27FC236}">
                  <a16:creationId xmlns:a16="http://schemas.microsoft.com/office/drawing/2014/main" id="{4292DD99-10D4-5394-16D9-9A8EBFE23DF9}"/>
                </a:ext>
              </a:extLst>
            </p:cNvPr>
            <p:cNvSpPr/>
            <p:nvPr/>
          </p:nvSpPr>
          <p:spPr>
            <a:xfrm rot="16200000">
              <a:off x="3725498" y="3862002"/>
              <a:ext cx="610045" cy="103667"/>
            </a:xfrm>
            <a:custGeom>
              <a:avLst/>
              <a:gdLst>
                <a:gd name="connsiteX0" fmla="*/ 0 w 1435502"/>
                <a:gd name="connsiteY0" fmla="*/ 0 h 213325"/>
                <a:gd name="connsiteX1" fmla="*/ 289711 w 1435502"/>
                <a:gd name="connsiteY1" fmla="*/ 190123 h 213325"/>
                <a:gd name="connsiteX2" fmla="*/ 1276539 w 1435502"/>
                <a:gd name="connsiteY2" fmla="*/ 190123 h 213325"/>
                <a:gd name="connsiteX3" fmla="*/ 1421395 w 1435502"/>
                <a:gd name="connsiteY3" fmla="*/ 9053 h 213325"/>
                <a:gd name="connsiteX0" fmla="*/ 0 w 1421395"/>
                <a:gd name="connsiteY0" fmla="*/ 0 h 190134"/>
                <a:gd name="connsiteX1" fmla="*/ 289711 w 1421395"/>
                <a:gd name="connsiteY1" fmla="*/ 190123 h 190134"/>
                <a:gd name="connsiteX2" fmla="*/ 1421395 w 1421395"/>
                <a:gd name="connsiteY2" fmla="*/ 9053 h 190134"/>
                <a:gd name="connsiteX0" fmla="*/ 0 w 1421395"/>
                <a:gd name="connsiteY0" fmla="*/ 0 h 9053"/>
                <a:gd name="connsiteX1" fmla="*/ 1421395 w 1421395"/>
                <a:gd name="connsiteY1" fmla="*/ 9053 h 9053"/>
                <a:gd name="connsiteX0" fmla="*/ 0 w 10000"/>
                <a:gd name="connsiteY0" fmla="*/ 0 h 221139"/>
                <a:gd name="connsiteX1" fmla="*/ 10000 w 10000"/>
                <a:gd name="connsiteY1" fmla="*/ 10000 h 221139"/>
                <a:gd name="connsiteX0" fmla="*/ 0 w 10000"/>
                <a:gd name="connsiteY0" fmla="*/ 0 h 339383"/>
                <a:gd name="connsiteX1" fmla="*/ 10000 w 10000"/>
                <a:gd name="connsiteY1" fmla="*/ 10000 h 339383"/>
                <a:gd name="connsiteX0" fmla="*/ 0 w 10000"/>
                <a:gd name="connsiteY0" fmla="*/ 0 h 282505"/>
                <a:gd name="connsiteX1" fmla="*/ 10000 w 10000"/>
                <a:gd name="connsiteY1" fmla="*/ 10000 h 282505"/>
                <a:gd name="connsiteX0" fmla="*/ 0 w 10000"/>
                <a:gd name="connsiteY0" fmla="*/ 0 h 295242"/>
                <a:gd name="connsiteX1" fmla="*/ 10000 w 10000"/>
                <a:gd name="connsiteY1" fmla="*/ 10000 h 295242"/>
                <a:gd name="connsiteX0" fmla="*/ 0 w 10000"/>
                <a:gd name="connsiteY0" fmla="*/ 0 h 376767"/>
                <a:gd name="connsiteX1" fmla="*/ 4968 w 10000"/>
                <a:gd name="connsiteY1" fmla="*/ 290015 h 376767"/>
                <a:gd name="connsiteX2" fmla="*/ 10000 w 10000"/>
                <a:gd name="connsiteY2" fmla="*/ 10000 h 376767"/>
                <a:gd name="connsiteX0" fmla="*/ 0 w 10000"/>
                <a:gd name="connsiteY0" fmla="*/ 0 h 319857"/>
                <a:gd name="connsiteX1" fmla="*/ 4968 w 10000"/>
                <a:gd name="connsiteY1" fmla="*/ 290015 h 319857"/>
                <a:gd name="connsiteX2" fmla="*/ 10000 w 10000"/>
                <a:gd name="connsiteY2" fmla="*/ 10000 h 319857"/>
                <a:gd name="connsiteX0" fmla="*/ 0 w 10000"/>
                <a:gd name="connsiteY0" fmla="*/ 0 h 290056"/>
                <a:gd name="connsiteX1" fmla="*/ 4968 w 10000"/>
                <a:gd name="connsiteY1" fmla="*/ 290015 h 290056"/>
                <a:gd name="connsiteX2" fmla="*/ 10000 w 10000"/>
                <a:gd name="connsiteY2" fmla="*/ 10000 h 290056"/>
                <a:gd name="connsiteX0" fmla="*/ 0 w 10000"/>
                <a:gd name="connsiteY0" fmla="*/ 0 h 164894"/>
                <a:gd name="connsiteX1" fmla="*/ 5159 w 10000"/>
                <a:gd name="connsiteY1" fmla="*/ 150007 h 164894"/>
                <a:gd name="connsiteX2" fmla="*/ 10000 w 10000"/>
                <a:gd name="connsiteY2" fmla="*/ 10000 h 164894"/>
                <a:gd name="connsiteX0" fmla="*/ 0 w 10000"/>
                <a:gd name="connsiteY0" fmla="*/ 0 h 183850"/>
                <a:gd name="connsiteX1" fmla="*/ 5159 w 10000"/>
                <a:gd name="connsiteY1" fmla="*/ 150007 h 183850"/>
                <a:gd name="connsiteX2" fmla="*/ 10000 w 10000"/>
                <a:gd name="connsiteY2" fmla="*/ 10000 h 183850"/>
                <a:gd name="connsiteX0" fmla="*/ 0 w 10000"/>
                <a:gd name="connsiteY0" fmla="*/ 0 h 214086"/>
                <a:gd name="connsiteX1" fmla="*/ 5159 w 10000"/>
                <a:gd name="connsiteY1" fmla="*/ 150007 h 214086"/>
                <a:gd name="connsiteX2" fmla="*/ 10000 w 10000"/>
                <a:gd name="connsiteY2" fmla="*/ 10000 h 214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00" h="214086">
                  <a:moveTo>
                    <a:pt x="0" y="0"/>
                  </a:moveTo>
                  <a:cubicBezTo>
                    <a:pt x="0" y="286683"/>
                    <a:pt x="3057" y="153340"/>
                    <a:pt x="5159" y="150007"/>
                  </a:cubicBezTo>
                  <a:cubicBezTo>
                    <a:pt x="7261" y="146674"/>
                    <a:pt x="10043" y="366688"/>
                    <a:pt x="10000" y="10000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n>
                  <a:solidFill>
                    <a:schemeClr val="accent5">
                      <a:lumMod val="50000"/>
                    </a:schemeClr>
                  </a:solidFill>
                </a:ln>
              </a:endParaRPr>
            </a:p>
          </p:txBody>
        </p:sp>
        <p:cxnSp>
          <p:nvCxnSpPr>
            <p:cNvPr id="26" name="Connecteur droit 25">
              <a:extLst>
                <a:ext uri="{FF2B5EF4-FFF2-40B4-BE49-F238E27FC236}">
                  <a16:creationId xmlns:a16="http://schemas.microsoft.com/office/drawing/2014/main" id="{DB9F451E-3760-00A6-E204-511DF7F0566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67305" y="3104963"/>
              <a:ext cx="0" cy="1456607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FF54A5B8-3D45-2A55-3514-C63092229D7D}"/>
                </a:ext>
              </a:extLst>
            </p:cNvPr>
            <p:cNvSpPr/>
            <p:nvPr/>
          </p:nvSpPr>
          <p:spPr>
            <a:xfrm>
              <a:off x="4136559" y="3819045"/>
              <a:ext cx="288000" cy="28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0</a:t>
              </a:r>
            </a:p>
          </p:txBody>
        </p:sp>
      </p:grpSp>
      <p:sp>
        <p:nvSpPr>
          <p:cNvPr id="13" name="Forme libre 7">
            <a:extLst>
              <a:ext uri="{FF2B5EF4-FFF2-40B4-BE49-F238E27FC236}">
                <a16:creationId xmlns:a16="http://schemas.microsoft.com/office/drawing/2014/main" id="{9CBB7323-E017-9D24-6A58-E992DA40BFEE}"/>
              </a:ext>
            </a:extLst>
          </p:cNvPr>
          <p:cNvSpPr/>
          <p:nvPr/>
        </p:nvSpPr>
        <p:spPr>
          <a:xfrm rot="16200000">
            <a:off x="3408254" y="1974722"/>
            <a:ext cx="610045" cy="103667"/>
          </a:xfrm>
          <a:custGeom>
            <a:avLst/>
            <a:gdLst>
              <a:gd name="connsiteX0" fmla="*/ 0 w 1435502"/>
              <a:gd name="connsiteY0" fmla="*/ 0 h 213325"/>
              <a:gd name="connsiteX1" fmla="*/ 289711 w 1435502"/>
              <a:gd name="connsiteY1" fmla="*/ 190123 h 213325"/>
              <a:gd name="connsiteX2" fmla="*/ 1276539 w 1435502"/>
              <a:gd name="connsiteY2" fmla="*/ 190123 h 213325"/>
              <a:gd name="connsiteX3" fmla="*/ 1421395 w 1435502"/>
              <a:gd name="connsiteY3" fmla="*/ 9053 h 213325"/>
              <a:gd name="connsiteX0" fmla="*/ 0 w 1421395"/>
              <a:gd name="connsiteY0" fmla="*/ 0 h 190134"/>
              <a:gd name="connsiteX1" fmla="*/ 289711 w 1421395"/>
              <a:gd name="connsiteY1" fmla="*/ 190123 h 190134"/>
              <a:gd name="connsiteX2" fmla="*/ 1421395 w 1421395"/>
              <a:gd name="connsiteY2" fmla="*/ 9053 h 190134"/>
              <a:gd name="connsiteX0" fmla="*/ 0 w 1421395"/>
              <a:gd name="connsiteY0" fmla="*/ 0 h 9053"/>
              <a:gd name="connsiteX1" fmla="*/ 1421395 w 1421395"/>
              <a:gd name="connsiteY1" fmla="*/ 9053 h 9053"/>
              <a:gd name="connsiteX0" fmla="*/ 0 w 10000"/>
              <a:gd name="connsiteY0" fmla="*/ 0 h 221139"/>
              <a:gd name="connsiteX1" fmla="*/ 10000 w 10000"/>
              <a:gd name="connsiteY1" fmla="*/ 10000 h 221139"/>
              <a:gd name="connsiteX0" fmla="*/ 0 w 10000"/>
              <a:gd name="connsiteY0" fmla="*/ 0 h 339383"/>
              <a:gd name="connsiteX1" fmla="*/ 10000 w 10000"/>
              <a:gd name="connsiteY1" fmla="*/ 10000 h 339383"/>
              <a:gd name="connsiteX0" fmla="*/ 0 w 10000"/>
              <a:gd name="connsiteY0" fmla="*/ 0 h 282505"/>
              <a:gd name="connsiteX1" fmla="*/ 10000 w 10000"/>
              <a:gd name="connsiteY1" fmla="*/ 10000 h 282505"/>
              <a:gd name="connsiteX0" fmla="*/ 0 w 10000"/>
              <a:gd name="connsiteY0" fmla="*/ 0 h 295242"/>
              <a:gd name="connsiteX1" fmla="*/ 10000 w 10000"/>
              <a:gd name="connsiteY1" fmla="*/ 10000 h 295242"/>
              <a:gd name="connsiteX0" fmla="*/ 0 w 10000"/>
              <a:gd name="connsiteY0" fmla="*/ 0 h 376767"/>
              <a:gd name="connsiteX1" fmla="*/ 4968 w 10000"/>
              <a:gd name="connsiteY1" fmla="*/ 290015 h 376767"/>
              <a:gd name="connsiteX2" fmla="*/ 10000 w 10000"/>
              <a:gd name="connsiteY2" fmla="*/ 10000 h 376767"/>
              <a:gd name="connsiteX0" fmla="*/ 0 w 10000"/>
              <a:gd name="connsiteY0" fmla="*/ 0 h 319857"/>
              <a:gd name="connsiteX1" fmla="*/ 4968 w 10000"/>
              <a:gd name="connsiteY1" fmla="*/ 290015 h 319857"/>
              <a:gd name="connsiteX2" fmla="*/ 10000 w 10000"/>
              <a:gd name="connsiteY2" fmla="*/ 10000 h 319857"/>
              <a:gd name="connsiteX0" fmla="*/ 0 w 10000"/>
              <a:gd name="connsiteY0" fmla="*/ 0 h 290056"/>
              <a:gd name="connsiteX1" fmla="*/ 4968 w 10000"/>
              <a:gd name="connsiteY1" fmla="*/ 290015 h 290056"/>
              <a:gd name="connsiteX2" fmla="*/ 10000 w 10000"/>
              <a:gd name="connsiteY2" fmla="*/ 10000 h 290056"/>
              <a:gd name="connsiteX0" fmla="*/ 0 w 10000"/>
              <a:gd name="connsiteY0" fmla="*/ 0 h 164894"/>
              <a:gd name="connsiteX1" fmla="*/ 5159 w 10000"/>
              <a:gd name="connsiteY1" fmla="*/ 150007 h 164894"/>
              <a:gd name="connsiteX2" fmla="*/ 10000 w 10000"/>
              <a:gd name="connsiteY2" fmla="*/ 10000 h 164894"/>
              <a:gd name="connsiteX0" fmla="*/ 0 w 10000"/>
              <a:gd name="connsiteY0" fmla="*/ 0 h 183850"/>
              <a:gd name="connsiteX1" fmla="*/ 5159 w 10000"/>
              <a:gd name="connsiteY1" fmla="*/ 150007 h 183850"/>
              <a:gd name="connsiteX2" fmla="*/ 10000 w 10000"/>
              <a:gd name="connsiteY2" fmla="*/ 10000 h 183850"/>
              <a:gd name="connsiteX0" fmla="*/ 0 w 10000"/>
              <a:gd name="connsiteY0" fmla="*/ 0 h 214086"/>
              <a:gd name="connsiteX1" fmla="*/ 5159 w 10000"/>
              <a:gd name="connsiteY1" fmla="*/ 150007 h 214086"/>
              <a:gd name="connsiteX2" fmla="*/ 10000 w 10000"/>
              <a:gd name="connsiteY2" fmla="*/ 10000 h 214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00" h="214086">
                <a:moveTo>
                  <a:pt x="0" y="0"/>
                </a:moveTo>
                <a:cubicBezTo>
                  <a:pt x="0" y="286683"/>
                  <a:pt x="3057" y="153340"/>
                  <a:pt x="5159" y="150007"/>
                </a:cubicBezTo>
                <a:cubicBezTo>
                  <a:pt x="7261" y="146674"/>
                  <a:pt x="10043" y="366688"/>
                  <a:pt x="10000" y="10000"/>
                </a:cubicBezTo>
              </a:path>
            </a:pathLst>
          </a:cu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accent5">
                    <a:lumMod val="50000"/>
                  </a:schemeClr>
                </a:solidFill>
              </a:ln>
            </a:endParaRP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E3CFE46C-B981-4334-D9E5-655C06083D7A}"/>
              </a:ext>
            </a:extLst>
          </p:cNvPr>
          <p:cNvSpPr/>
          <p:nvPr/>
        </p:nvSpPr>
        <p:spPr>
          <a:xfrm>
            <a:off x="3815082" y="1927532"/>
            <a:ext cx="288000" cy="288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0532796-92A4-D630-E7EA-3DEF8767CC7D}"/>
              </a:ext>
            </a:extLst>
          </p:cNvPr>
          <p:cNvSpPr/>
          <p:nvPr/>
        </p:nvSpPr>
        <p:spPr>
          <a:xfrm>
            <a:off x="3463018" y="1164462"/>
            <a:ext cx="422920" cy="211968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70945F85-7BC4-D1C2-8A4D-CC9C5DC889B1}"/>
              </a:ext>
            </a:extLst>
          </p:cNvPr>
          <p:cNvCxnSpPr>
            <a:cxnSpLocks/>
          </p:cNvCxnSpPr>
          <p:nvPr/>
        </p:nvCxnSpPr>
        <p:spPr>
          <a:xfrm>
            <a:off x="3357409" y="1270446"/>
            <a:ext cx="792088" cy="0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7B962E74-D672-89BD-D1EF-F97931BD61D3}"/>
              </a:ext>
            </a:extLst>
          </p:cNvPr>
          <p:cNvCxnSpPr>
            <a:cxnSpLocks/>
          </p:cNvCxnSpPr>
          <p:nvPr/>
        </p:nvCxnSpPr>
        <p:spPr>
          <a:xfrm>
            <a:off x="3410228" y="1160430"/>
            <a:ext cx="0" cy="216000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5680F996-3BD5-6337-6896-A510112A0295}"/>
              </a:ext>
            </a:extLst>
          </p:cNvPr>
          <p:cNvCxnSpPr>
            <a:cxnSpLocks/>
          </p:cNvCxnSpPr>
          <p:nvPr/>
        </p:nvCxnSpPr>
        <p:spPr>
          <a:xfrm>
            <a:off x="3933473" y="1160430"/>
            <a:ext cx="0" cy="216000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FDF45EB1-D045-FF0F-A8C6-41CEF77558D0}"/>
              </a:ext>
            </a:extLst>
          </p:cNvPr>
          <p:cNvSpPr/>
          <p:nvPr/>
        </p:nvSpPr>
        <p:spPr>
          <a:xfrm>
            <a:off x="3452361" y="2611396"/>
            <a:ext cx="422920" cy="211968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C50FCE85-66F5-4B14-1DAE-0182C82C5511}"/>
              </a:ext>
            </a:extLst>
          </p:cNvPr>
          <p:cNvCxnSpPr>
            <a:cxnSpLocks/>
          </p:cNvCxnSpPr>
          <p:nvPr/>
        </p:nvCxnSpPr>
        <p:spPr>
          <a:xfrm>
            <a:off x="3346752" y="2717380"/>
            <a:ext cx="792088" cy="0"/>
          </a:xfrm>
          <a:prstGeom prst="lin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778693E0-4556-9BB2-9485-5EE141565A57}"/>
              </a:ext>
            </a:extLst>
          </p:cNvPr>
          <p:cNvCxnSpPr>
            <a:cxnSpLocks/>
          </p:cNvCxnSpPr>
          <p:nvPr/>
        </p:nvCxnSpPr>
        <p:spPr>
          <a:xfrm>
            <a:off x="3399571" y="2607364"/>
            <a:ext cx="0" cy="216000"/>
          </a:xfrm>
          <a:prstGeom prst="lin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C972FD8C-FFED-F1E0-D670-E73531319EAE}"/>
              </a:ext>
            </a:extLst>
          </p:cNvPr>
          <p:cNvCxnSpPr>
            <a:cxnSpLocks/>
          </p:cNvCxnSpPr>
          <p:nvPr/>
        </p:nvCxnSpPr>
        <p:spPr>
          <a:xfrm>
            <a:off x="3922816" y="2607364"/>
            <a:ext cx="0" cy="216000"/>
          </a:xfrm>
          <a:prstGeom prst="lin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E54C151F-9BBC-0A23-221B-864695F7A128}"/>
              </a:ext>
            </a:extLst>
          </p:cNvPr>
          <p:cNvCxnSpPr>
            <a:cxnSpLocks/>
            <a:stCxn id="33" idx="0"/>
            <a:endCxn id="28" idx="2"/>
          </p:cNvCxnSpPr>
          <p:nvPr/>
        </p:nvCxnSpPr>
        <p:spPr>
          <a:xfrm flipV="1">
            <a:off x="3663821" y="1376430"/>
            <a:ext cx="0" cy="1234966"/>
          </a:xfrm>
          <a:prstGeom prst="line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Ellipse 37">
            <a:extLst>
              <a:ext uri="{FF2B5EF4-FFF2-40B4-BE49-F238E27FC236}">
                <a16:creationId xmlns:a16="http://schemas.microsoft.com/office/drawing/2014/main" id="{E61E4062-022A-EA3E-B8E8-7E9D899E777A}"/>
              </a:ext>
            </a:extLst>
          </p:cNvPr>
          <p:cNvSpPr/>
          <p:nvPr/>
        </p:nvSpPr>
        <p:spPr>
          <a:xfrm>
            <a:off x="4214523" y="2584570"/>
            <a:ext cx="288000" cy="288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b="1" dirty="0">
                <a:solidFill>
                  <a:schemeClr val="accent6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2082CF8D-1013-9BAE-C17D-042CE318F348}"/>
              </a:ext>
            </a:extLst>
          </p:cNvPr>
          <p:cNvSpPr/>
          <p:nvPr/>
        </p:nvSpPr>
        <p:spPr>
          <a:xfrm>
            <a:off x="4214523" y="1120734"/>
            <a:ext cx="288000" cy="2880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b="1" dirty="0">
                <a:solidFill>
                  <a:schemeClr val="tx2"/>
                </a:solidFill>
              </a:rPr>
              <a:t>2</a:t>
            </a:r>
          </a:p>
        </p:txBody>
      </p: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8D350760-A2F2-EBEA-EEF0-88E2DA00FC6C}"/>
              </a:ext>
            </a:extLst>
          </p:cNvPr>
          <p:cNvCxnSpPr>
            <a:cxnSpLocks/>
            <a:stCxn id="18" idx="2"/>
            <a:endCxn id="17" idx="2"/>
          </p:cNvCxnSpPr>
          <p:nvPr/>
        </p:nvCxnSpPr>
        <p:spPr>
          <a:xfrm>
            <a:off x="1116765" y="1268792"/>
            <a:ext cx="256628" cy="1442177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>
            <a:extLst>
              <a:ext uri="{FF2B5EF4-FFF2-40B4-BE49-F238E27FC236}">
                <a16:creationId xmlns:a16="http://schemas.microsoft.com/office/drawing/2014/main" id="{576E4780-4184-8E4D-2B8F-C9AD20F4B924}"/>
              </a:ext>
            </a:extLst>
          </p:cNvPr>
          <p:cNvCxnSpPr>
            <a:cxnSpLocks/>
            <a:stCxn id="18" idx="6"/>
            <a:endCxn id="17" idx="6"/>
          </p:cNvCxnSpPr>
          <p:nvPr/>
        </p:nvCxnSpPr>
        <p:spPr>
          <a:xfrm flipH="1">
            <a:off x="2021465" y="1268792"/>
            <a:ext cx="248162" cy="1442177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Arc 54">
            <a:extLst>
              <a:ext uri="{FF2B5EF4-FFF2-40B4-BE49-F238E27FC236}">
                <a16:creationId xmlns:a16="http://schemas.microsoft.com/office/drawing/2014/main" id="{A5C31147-59DB-5DFC-4236-8EA31F359CC0}"/>
              </a:ext>
            </a:extLst>
          </p:cNvPr>
          <p:cNvSpPr/>
          <p:nvPr/>
        </p:nvSpPr>
        <p:spPr>
          <a:xfrm>
            <a:off x="1121406" y="690764"/>
            <a:ext cx="1152000" cy="1152000"/>
          </a:xfrm>
          <a:prstGeom prst="arc">
            <a:avLst>
              <a:gd name="adj1" fmla="val 10840726"/>
              <a:gd name="adj2" fmla="val 0"/>
            </a:avLst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Arc 55">
            <a:extLst>
              <a:ext uri="{FF2B5EF4-FFF2-40B4-BE49-F238E27FC236}">
                <a16:creationId xmlns:a16="http://schemas.microsoft.com/office/drawing/2014/main" id="{DE1C04A3-9E9C-EA26-0053-EA4F1655639D}"/>
              </a:ext>
            </a:extLst>
          </p:cNvPr>
          <p:cNvSpPr/>
          <p:nvPr/>
        </p:nvSpPr>
        <p:spPr>
          <a:xfrm flipV="1">
            <a:off x="1365748" y="2412705"/>
            <a:ext cx="648000" cy="622300"/>
          </a:xfrm>
          <a:prstGeom prst="arc">
            <a:avLst>
              <a:gd name="adj1" fmla="val 10365304"/>
              <a:gd name="adj2" fmla="val 0"/>
            </a:avLst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6DEE2ECB-9728-6B18-8BBD-51428954AAA6}"/>
              </a:ext>
            </a:extLst>
          </p:cNvPr>
          <p:cNvCxnSpPr>
            <a:cxnSpLocks/>
          </p:cNvCxnSpPr>
          <p:nvPr/>
        </p:nvCxnSpPr>
        <p:spPr>
          <a:xfrm>
            <a:off x="1691680" y="1052736"/>
            <a:ext cx="0" cy="1911413"/>
          </a:xfrm>
          <a:prstGeom prst="line">
            <a:avLst/>
          </a:prstGeom>
          <a:ln w="12700">
            <a:solidFill>
              <a:srgbClr val="7030A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8192A19A-1072-F4B3-3069-32442A16CA11}"/>
              </a:ext>
            </a:extLst>
          </p:cNvPr>
          <p:cNvCxnSpPr>
            <a:cxnSpLocks/>
          </p:cNvCxnSpPr>
          <p:nvPr/>
        </p:nvCxnSpPr>
        <p:spPr>
          <a:xfrm flipH="1">
            <a:off x="1560963" y="2708920"/>
            <a:ext cx="272886" cy="0"/>
          </a:xfrm>
          <a:prstGeom prst="line">
            <a:avLst/>
          </a:prstGeom>
          <a:ln w="12700">
            <a:solidFill>
              <a:srgbClr val="7030A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8D17A0C7-EF0D-C1C5-2713-79ABF4D7530F}"/>
              </a:ext>
            </a:extLst>
          </p:cNvPr>
          <p:cNvCxnSpPr>
            <a:cxnSpLocks/>
          </p:cNvCxnSpPr>
          <p:nvPr/>
        </p:nvCxnSpPr>
        <p:spPr>
          <a:xfrm flipH="1">
            <a:off x="1563136" y="1270173"/>
            <a:ext cx="272886" cy="0"/>
          </a:xfrm>
          <a:prstGeom prst="line">
            <a:avLst/>
          </a:prstGeom>
          <a:ln w="12700">
            <a:solidFill>
              <a:srgbClr val="7030A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oupe 72">
            <a:extLst>
              <a:ext uri="{FF2B5EF4-FFF2-40B4-BE49-F238E27FC236}">
                <a16:creationId xmlns:a16="http://schemas.microsoft.com/office/drawing/2014/main" id="{91161C25-B646-FADA-EF53-D7F87D7B1CF3}"/>
              </a:ext>
            </a:extLst>
          </p:cNvPr>
          <p:cNvGrpSpPr/>
          <p:nvPr/>
        </p:nvGrpSpPr>
        <p:grpSpPr>
          <a:xfrm flipH="1">
            <a:off x="3203848" y="690764"/>
            <a:ext cx="144000" cy="1154794"/>
            <a:chOff x="3856752" y="690764"/>
            <a:chExt cx="144000" cy="1154794"/>
          </a:xfrm>
        </p:grpSpPr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1DE620FF-DE80-1E04-B1A0-714DD244B20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56752" y="690764"/>
              <a:ext cx="144000" cy="0"/>
            </a:xfrm>
            <a:prstGeom prst="line">
              <a:avLst/>
            </a:prstGeom>
            <a:noFill/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C66530CC-C554-D703-5EA3-E0432CC9B9C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56752" y="692696"/>
              <a:ext cx="0" cy="1152862"/>
            </a:xfrm>
            <a:prstGeom prst="line">
              <a:avLst/>
            </a:prstGeom>
            <a:noFill/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cteur droit 71">
              <a:extLst>
                <a:ext uri="{FF2B5EF4-FFF2-40B4-BE49-F238E27FC236}">
                  <a16:creationId xmlns:a16="http://schemas.microsoft.com/office/drawing/2014/main" id="{4F17C160-51E7-099E-A767-4E8C1F5F09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56752" y="1842764"/>
              <a:ext cx="144000" cy="0"/>
            </a:xfrm>
            <a:prstGeom prst="line">
              <a:avLst/>
            </a:prstGeom>
            <a:noFill/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4" name="Connecteur droit 73">
            <a:extLst>
              <a:ext uri="{FF2B5EF4-FFF2-40B4-BE49-F238E27FC236}">
                <a16:creationId xmlns:a16="http://schemas.microsoft.com/office/drawing/2014/main" id="{B45229B5-09B4-07B5-6B75-097B06EBDCE0}"/>
              </a:ext>
            </a:extLst>
          </p:cNvPr>
          <p:cNvCxnSpPr>
            <a:cxnSpLocks/>
          </p:cNvCxnSpPr>
          <p:nvPr/>
        </p:nvCxnSpPr>
        <p:spPr>
          <a:xfrm>
            <a:off x="3260325" y="686924"/>
            <a:ext cx="3878" cy="234808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302798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210</Words>
  <Application>Microsoft Office PowerPoint</Application>
  <PresentationFormat>Affichage à l'écran (4:3)</PresentationFormat>
  <Paragraphs>191</Paragraphs>
  <Slides>19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Cambria Math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52</cp:revision>
  <dcterms:created xsi:type="dcterms:W3CDTF">2018-04-17T08:48:04Z</dcterms:created>
  <dcterms:modified xsi:type="dcterms:W3CDTF">2023-01-29T07:43:12Z</dcterms:modified>
</cp:coreProperties>
</file>