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2" d="100"/>
          <a:sy n="92" d="100"/>
        </p:scale>
        <p:origin x="-4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65FE7F-7862-12B9-BB1A-999790795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42" y="0"/>
            <a:ext cx="5897217" cy="64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1980C8AE-F24F-2B8D-007A-F3980AE65FA6}"/>
              </a:ext>
            </a:extLst>
          </p:cNvPr>
          <p:cNvSpPr/>
          <p:nvPr/>
        </p:nvSpPr>
        <p:spPr>
          <a:xfrm>
            <a:off x="2355321" y="444639"/>
            <a:ext cx="1010042" cy="236004"/>
          </a:xfrm>
          <a:custGeom>
            <a:avLst/>
            <a:gdLst>
              <a:gd name="connsiteX0" fmla="*/ 50995 w 1010042"/>
              <a:gd name="connsiteY0" fmla="*/ 236004 h 236004"/>
              <a:gd name="connsiteX1" fmla="*/ 44120 w 1010042"/>
              <a:gd name="connsiteY1" fmla="*/ 15998 h 236004"/>
              <a:gd name="connsiteX2" fmla="*/ 525383 w 1010042"/>
              <a:gd name="connsiteY2" fmla="*/ 98501 h 236004"/>
              <a:gd name="connsiteX3" fmla="*/ 965395 w 1010042"/>
              <a:gd name="connsiteY3" fmla="*/ 2248 h 236004"/>
              <a:gd name="connsiteX4" fmla="*/ 972270 w 1010042"/>
              <a:gd name="connsiteY4" fmla="*/ 215379 h 2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042" h="236004">
                <a:moveTo>
                  <a:pt x="50995" y="236004"/>
                </a:moveTo>
                <a:cubicBezTo>
                  <a:pt x="8025" y="137459"/>
                  <a:pt x="-34945" y="38915"/>
                  <a:pt x="44120" y="15998"/>
                </a:cubicBezTo>
                <a:cubicBezTo>
                  <a:pt x="123185" y="-6919"/>
                  <a:pt x="371837" y="100793"/>
                  <a:pt x="525383" y="98501"/>
                </a:cubicBezTo>
                <a:cubicBezTo>
                  <a:pt x="678929" y="96209"/>
                  <a:pt x="890914" y="-17232"/>
                  <a:pt x="965395" y="2248"/>
                </a:cubicBezTo>
                <a:cubicBezTo>
                  <a:pt x="1039876" y="21728"/>
                  <a:pt x="1006073" y="118553"/>
                  <a:pt x="972270" y="21537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EA644E-A428-5805-DEDB-226C3777D3D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V="1">
            <a:off x="4799234" y="1605354"/>
            <a:ext cx="644047" cy="9155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96D9C5A-4774-4538-5269-033208CCFC94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4363075" y="2098549"/>
            <a:ext cx="639805" cy="42238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9DADC3-8990-3BDF-0FD2-75CA59AE7C4E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4099366" y="421205"/>
            <a:ext cx="1140269" cy="1184149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8B74692-0A57-8444-A2B2-64F553A4BD2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970737" y="2141148"/>
            <a:ext cx="2212983" cy="2581886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5A74B9-C3A1-643D-4386-3B4A653D809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>
            <a:off x="3470235" y="956577"/>
            <a:ext cx="1532645" cy="156436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A34C8A65-4155-872B-941D-02C0452FD76C}"/>
              </a:ext>
            </a:extLst>
          </p:cNvPr>
          <p:cNvSpPr/>
          <p:nvPr/>
        </p:nvSpPr>
        <p:spPr>
          <a:xfrm>
            <a:off x="1724914" y="468085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FCA2EF8-D9BC-9093-0D4F-E44A1F037CC4}"/>
              </a:ext>
            </a:extLst>
          </p:cNvPr>
          <p:cNvSpPr/>
          <p:nvPr/>
        </p:nvSpPr>
        <p:spPr>
          <a:xfrm>
            <a:off x="4757057" y="227511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62A4E9-0ED1-0704-5BE0-D427F862F9B4}"/>
              </a:ext>
            </a:extLst>
          </p:cNvPr>
          <p:cNvSpPr/>
          <p:nvPr/>
        </p:nvSpPr>
        <p:spPr>
          <a:xfrm>
            <a:off x="5197458" y="156317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145B58-88A7-9F63-000D-F11E65862B86}"/>
              </a:ext>
            </a:extLst>
          </p:cNvPr>
          <p:cNvSpPr/>
          <p:nvPr/>
        </p:nvSpPr>
        <p:spPr>
          <a:xfrm>
            <a:off x="4141543" y="189532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EE8F0B-E30F-F2A6-70DD-6D4392BD23FB}"/>
              </a:ext>
            </a:extLst>
          </p:cNvPr>
          <p:cNvSpPr/>
          <p:nvPr/>
        </p:nvSpPr>
        <p:spPr>
          <a:xfrm>
            <a:off x="3853543" y="1753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AA6DFA-5329-473D-77D0-3D7DFA06131C}"/>
              </a:ext>
            </a:extLst>
          </p:cNvPr>
          <p:cNvSpPr/>
          <p:nvPr/>
        </p:nvSpPr>
        <p:spPr>
          <a:xfrm>
            <a:off x="3428058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C8E0AC-4B51-7B90-A36E-8CD4D5BDC5AB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flipH="1">
            <a:off x="460807" y="956577"/>
            <a:ext cx="1798873" cy="1160649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7446B15-FE0B-65F8-08D4-3AB2BFFEEE59}"/>
              </a:ext>
            </a:extLst>
          </p:cNvPr>
          <p:cNvSpPr/>
          <p:nvPr/>
        </p:nvSpPr>
        <p:spPr>
          <a:xfrm>
            <a:off x="2013857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4997B-CD04-60CC-B795-03E3862A9F00}"/>
              </a:ext>
            </a:extLst>
          </p:cNvPr>
          <p:cNvSpPr/>
          <p:nvPr/>
        </p:nvSpPr>
        <p:spPr>
          <a:xfrm>
            <a:off x="418630" y="187140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DD56816-5342-495C-27EB-129A2603A5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57857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229C4D-5D98-90A2-F453-65E15534F23D}"/>
              </a:ext>
            </a:extLst>
          </p:cNvPr>
          <p:cNvCxnSpPr>
            <a:cxnSpLocks/>
          </p:cNvCxnSpPr>
          <p:nvPr/>
        </p:nvCxnSpPr>
        <p:spPr>
          <a:xfrm flipV="1">
            <a:off x="3562536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A98DD3-5BF8-06D3-95DC-94A41729C81B}"/>
              </a:ext>
            </a:extLst>
          </p:cNvPr>
          <p:cNvCxnSpPr>
            <a:cxnSpLocks/>
          </p:cNvCxnSpPr>
          <p:nvPr/>
        </p:nvCxnSpPr>
        <p:spPr>
          <a:xfrm flipH="1">
            <a:off x="2157857" y="674914"/>
            <a:ext cx="141420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C56052-FB7E-BB24-55AF-CC14AFD20A41}"/>
              </a:ext>
            </a:extLst>
          </p:cNvPr>
          <p:cNvCxnSpPr>
            <a:cxnSpLocks/>
            <a:stCxn id="15" idx="1"/>
            <a:endCxn id="10" idx="4"/>
          </p:cNvCxnSpPr>
          <p:nvPr/>
        </p:nvCxnSpPr>
        <p:spPr>
          <a:xfrm flipH="1" flipV="1">
            <a:off x="562630" y="2159403"/>
            <a:ext cx="1781404" cy="2872459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E3A948-D98B-9C16-B6C5-9ACB9985EE7A}"/>
              </a:ext>
            </a:extLst>
          </p:cNvPr>
          <p:cNvCxnSpPr>
            <a:cxnSpLocks/>
            <a:stCxn id="6" idx="3"/>
            <a:endCxn id="15" idx="7"/>
          </p:cNvCxnSpPr>
          <p:nvPr/>
        </p:nvCxnSpPr>
        <p:spPr>
          <a:xfrm flipH="1">
            <a:off x="2547680" y="2520938"/>
            <a:ext cx="2251554" cy="2510924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631DD04-9E46-4CD3-91F9-A8C325FB9799}"/>
              </a:ext>
            </a:extLst>
          </p:cNvPr>
          <p:cNvSpPr/>
          <p:nvPr/>
        </p:nvSpPr>
        <p:spPr>
          <a:xfrm>
            <a:off x="2301857" y="498968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CBE8E10-861F-2F90-F93F-60B6F19BF1C8}"/>
              </a:ext>
            </a:extLst>
          </p:cNvPr>
          <p:cNvCxnSpPr>
            <a:stCxn id="5" idx="4"/>
          </p:cNvCxnSpPr>
          <p:nvPr/>
        </p:nvCxnSpPr>
        <p:spPr>
          <a:xfrm>
            <a:off x="1868914" y="4968857"/>
            <a:ext cx="0" cy="59374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FD75DF8-9F6F-4B42-5F21-9C16BCA7BA39}"/>
              </a:ext>
            </a:extLst>
          </p:cNvPr>
          <p:cNvCxnSpPr>
            <a:cxnSpLocks/>
          </p:cNvCxnSpPr>
          <p:nvPr/>
        </p:nvCxnSpPr>
        <p:spPr>
          <a:xfrm flipH="1">
            <a:off x="1868914" y="5562600"/>
            <a:ext cx="5769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4A79CA-24D1-42DD-E1CB-30449F54FC9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445857" y="5277685"/>
            <a:ext cx="0" cy="284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69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2020-11-19T19:25:07Z</dcterms:created>
  <dcterms:modified xsi:type="dcterms:W3CDTF">2022-06-11T10:29:03Z</dcterms:modified>
</cp:coreProperties>
</file>