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9" d="100"/>
          <a:sy n="69" d="100"/>
        </p:scale>
        <p:origin x="-8" y="-492"/>
      </p:cViewPr>
      <p:guideLst>
        <p:guide orient="horz" pos="2160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65FE7F-7862-12B9-BB1A-9997907957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42" y="0"/>
            <a:ext cx="5897217" cy="64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1980C8AE-F24F-2B8D-007A-F3980AE65FA6}"/>
              </a:ext>
            </a:extLst>
          </p:cNvPr>
          <p:cNvSpPr/>
          <p:nvPr/>
        </p:nvSpPr>
        <p:spPr>
          <a:xfrm>
            <a:off x="2355321" y="444639"/>
            <a:ext cx="1010042" cy="236004"/>
          </a:xfrm>
          <a:custGeom>
            <a:avLst/>
            <a:gdLst>
              <a:gd name="connsiteX0" fmla="*/ 50995 w 1010042"/>
              <a:gd name="connsiteY0" fmla="*/ 236004 h 236004"/>
              <a:gd name="connsiteX1" fmla="*/ 44120 w 1010042"/>
              <a:gd name="connsiteY1" fmla="*/ 15998 h 236004"/>
              <a:gd name="connsiteX2" fmla="*/ 525383 w 1010042"/>
              <a:gd name="connsiteY2" fmla="*/ 98501 h 236004"/>
              <a:gd name="connsiteX3" fmla="*/ 965395 w 1010042"/>
              <a:gd name="connsiteY3" fmla="*/ 2248 h 236004"/>
              <a:gd name="connsiteX4" fmla="*/ 972270 w 1010042"/>
              <a:gd name="connsiteY4" fmla="*/ 215379 h 2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042" h="236004">
                <a:moveTo>
                  <a:pt x="50995" y="236004"/>
                </a:moveTo>
                <a:cubicBezTo>
                  <a:pt x="8025" y="137459"/>
                  <a:pt x="-34945" y="38915"/>
                  <a:pt x="44120" y="15998"/>
                </a:cubicBezTo>
                <a:cubicBezTo>
                  <a:pt x="123185" y="-6919"/>
                  <a:pt x="371837" y="100793"/>
                  <a:pt x="525383" y="98501"/>
                </a:cubicBezTo>
                <a:cubicBezTo>
                  <a:pt x="678929" y="96209"/>
                  <a:pt x="890914" y="-17232"/>
                  <a:pt x="965395" y="2248"/>
                </a:cubicBezTo>
                <a:cubicBezTo>
                  <a:pt x="1039876" y="21728"/>
                  <a:pt x="1006073" y="118553"/>
                  <a:pt x="972270" y="215379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CEA644E-A428-5805-DEDB-226C3777D3D7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V="1">
            <a:off x="4799234" y="1605354"/>
            <a:ext cx="644047" cy="915584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96D9C5A-4774-4538-5269-033208CCFC94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4363075" y="2098549"/>
            <a:ext cx="639805" cy="422389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09DADC3-8990-3BDF-0FD2-75CA59AE7C4E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4099366" y="421205"/>
            <a:ext cx="1140269" cy="1184149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8B74692-0A57-8444-A2B2-64F553A4BD27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970737" y="2141148"/>
            <a:ext cx="2212983" cy="2581886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25A74B9-C3A1-643D-4386-3B4A653D809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>
            <a:off x="3470235" y="956577"/>
            <a:ext cx="1532645" cy="156436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A34C8A65-4155-872B-941D-02C0452FD76C}"/>
              </a:ext>
            </a:extLst>
          </p:cNvPr>
          <p:cNvSpPr/>
          <p:nvPr/>
        </p:nvSpPr>
        <p:spPr>
          <a:xfrm>
            <a:off x="1724914" y="468085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FCA2EF8-D9BC-9093-0D4F-E44A1F037CC4}"/>
              </a:ext>
            </a:extLst>
          </p:cNvPr>
          <p:cNvSpPr/>
          <p:nvPr/>
        </p:nvSpPr>
        <p:spPr>
          <a:xfrm>
            <a:off x="4757057" y="2275115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362A4E9-0ED1-0704-5BE0-D427F862F9B4}"/>
              </a:ext>
            </a:extLst>
          </p:cNvPr>
          <p:cNvSpPr/>
          <p:nvPr/>
        </p:nvSpPr>
        <p:spPr>
          <a:xfrm>
            <a:off x="5197458" y="156317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A145B58-88A7-9F63-000D-F11E65862B86}"/>
              </a:ext>
            </a:extLst>
          </p:cNvPr>
          <p:cNvSpPr/>
          <p:nvPr/>
        </p:nvSpPr>
        <p:spPr>
          <a:xfrm>
            <a:off x="4141543" y="1895325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EE8F0B-E30F-F2A6-70DD-6D4392BD23FB}"/>
              </a:ext>
            </a:extLst>
          </p:cNvPr>
          <p:cNvSpPr/>
          <p:nvPr/>
        </p:nvSpPr>
        <p:spPr>
          <a:xfrm>
            <a:off x="3853543" y="1753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AAA6DFA-5329-473D-77D0-3D7DFA06131C}"/>
              </a:ext>
            </a:extLst>
          </p:cNvPr>
          <p:cNvSpPr/>
          <p:nvPr/>
        </p:nvSpPr>
        <p:spPr>
          <a:xfrm>
            <a:off x="3428058" y="9144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1C8E0AC-4B51-7B90-A36E-8CD4D5BDC5AB}"/>
              </a:ext>
            </a:extLst>
          </p:cNvPr>
          <p:cNvCxnSpPr>
            <a:stCxn id="4" idx="7"/>
            <a:endCxn id="10" idx="3"/>
          </p:cNvCxnSpPr>
          <p:nvPr/>
        </p:nvCxnSpPr>
        <p:spPr>
          <a:xfrm flipH="1">
            <a:off x="460807" y="956577"/>
            <a:ext cx="1798873" cy="1160649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87446B15-FE0B-65F8-08D4-3AB2BFFEEE59}"/>
              </a:ext>
            </a:extLst>
          </p:cNvPr>
          <p:cNvSpPr/>
          <p:nvPr/>
        </p:nvSpPr>
        <p:spPr>
          <a:xfrm>
            <a:off x="2013857" y="9144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64997B-CD04-60CC-B795-03E3862A9F00}"/>
              </a:ext>
            </a:extLst>
          </p:cNvPr>
          <p:cNvSpPr/>
          <p:nvPr/>
        </p:nvSpPr>
        <p:spPr>
          <a:xfrm>
            <a:off x="418630" y="1871403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DD56816-5342-495C-27EB-129A2603A5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57857" y="674914"/>
            <a:ext cx="0" cy="2394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3229C4D-5D98-90A2-F453-65E15534F23D}"/>
              </a:ext>
            </a:extLst>
          </p:cNvPr>
          <p:cNvCxnSpPr>
            <a:cxnSpLocks/>
          </p:cNvCxnSpPr>
          <p:nvPr/>
        </p:nvCxnSpPr>
        <p:spPr>
          <a:xfrm flipV="1">
            <a:off x="3562536" y="674914"/>
            <a:ext cx="0" cy="2394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9A98DD3-5BF8-06D3-95DC-94A41729C81B}"/>
              </a:ext>
            </a:extLst>
          </p:cNvPr>
          <p:cNvCxnSpPr>
            <a:cxnSpLocks/>
          </p:cNvCxnSpPr>
          <p:nvPr/>
        </p:nvCxnSpPr>
        <p:spPr>
          <a:xfrm flipH="1">
            <a:off x="2157857" y="674914"/>
            <a:ext cx="141420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DC56052-FB7E-BB24-55AF-CC14AFD20A41}"/>
              </a:ext>
            </a:extLst>
          </p:cNvPr>
          <p:cNvCxnSpPr>
            <a:cxnSpLocks/>
            <a:stCxn id="15" idx="1"/>
            <a:endCxn id="10" idx="4"/>
          </p:cNvCxnSpPr>
          <p:nvPr/>
        </p:nvCxnSpPr>
        <p:spPr>
          <a:xfrm flipH="1" flipV="1">
            <a:off x="562630" y="2159403"/>
            <a:ext cx="1781404" cy="2872459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0E3A948-D98B-9C16-B6C5-9ACB9985EE7A}"/>
              </a:ext>
            </a:extLst>
          </p:cNvPr>
          <p:cNvCxnSpPr>
            <a:cxnSpLocks/>
            <a:stCxn id="6" idx="3"/>
            <a:endCxn id="15" idx="7"/>
          </p:cNvCxnSpPr>
          <p:nvPr/>
        </p:nvCxnSpPr>
        <p:spPr>
          <a:xfrm flipH="1">
            <a:off x="2547680" y="2520938"/>
            <a:ext cx="2251554" cy="2510924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3631DD04-9E46-4CD3-91F9-A8C325FB9799}"/>
              </a:ext>
            </a:extLst>
          </p:cNvPr>
          <p:cNvSpPr/>
          <p:nvPr/>
        </p:nvSpPr>
        <p:spPr>
          <a:xfrm>
            <a:off x="2301857" y="4989685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CBE8E10-861F-2F90-F93F-60B6F19BF1C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868914" y="4968857"/>
            <a:ext cx="0" cy="9325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FD75DF8-9F6F-4B42-5F21-9C16BCA7BA39}"/>
              </a:ext>
            </a:extLst>
          </p:cNvPr>
          <p:cNvCxnSpPr>
            <a:cxnSpLocks/>
          </p:cNvCxnSpPr>
          <p:nvPr/>
        </p:nvCxnSpPr>
        <p:spPr>
          <a:xfrm flipH="1">
            <a:off x="1868914" y="5562600"/>
            <a:ext cx="5769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4A79CA-24D1-42DD-E1CB-30449F54FC94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2445857" y="5277685"/>
            <a:ext cx="0" cy="2849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CA554D7-994C-FF28-7EEF-A491BDEF314F}"/>
                  </a:ext>
                </a:extLst>
              </p:cNvPr>
              <p:cNvSpPr txBox="1"/>
              <p:nvPr/>
            </p:nvSpPr>
            <p:spPr>
              <a:xfrm>
                <a:off x="3380234" y="347338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CA554D7-994C-FF28-7EEF-A491BDEF3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234" y="347338"/>
                <a:ext cx="272510" cy="369332"/>
              </a:xfrm>
              <a:prstGeom prst="rect">
                <a:avLst/>
              </a:prstGeom>
              <a:blipFill>
                <a:blip r:embed="rId2"/>
                <a:stretch>
                  <a:fillRect l="-27273" r="-27273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0513434-C08C-389C-DD37-C3EA65097A74}"/>
                  </a:ext>
                </a:extLst>
              </p:cNvPr>
              <p:cNvSpPr txBox="1"/>
              <p:nvPr/>
            </p:nvSpPr>
            <p:spPr>
              <a:xfrm>
                <a:off x="2012798" y="347338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0513434-C08C-389C-DD37-C3EA65097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98" y="347338"/>
                <a:ext cx="291747" cy="369332"/>
              </a:xfrm>
              <a:prstGeom prst="rect">
                <a:avLst/>
              </a:prstGeom>
              <a:blipFill>
                <a:blip r:embed="rId3"/>
                <a:stretch>
                  <a:fillRect l="-22917" r="-25000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A3DC537-A923-FE3F-DE71-ABF87A1DA6B1}"/>
                  </a:ext>
                </a:extLst>
              </p:cNvPr>
              <p:cNvSpPr txBox="1"/>
              <p:nvPr/>
            </p:nvSpPr>
            <p:spPr>
              <a:xfrm>
                <a:off x="4141543" y="-21994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A3DC537-A923-FE3F-DE71-ABF87A1DA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43" y="-21994"/>
                <a:ext cx="261290" cy="369332"/>
              </a:xfrm>
              <a:prstGeom prst="rect">
                <a:avLst/>
              </a:prstGeom>
              <a:blipFill>
                <a:blip r:embed="rId4"/>
                <a:stretch>
                  <a:fillRect l="-25581" r="-27907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C7F42E5-7973-1E69-0845-08BB3FD5F09D}"/>
                  </a:ext>
                </a:extLst>
              </p:cNvPr>
              <p:cNvSpPr txBox="1"/>
              <p:nvPr/>
            </p:nvSpPr>
            <p:spPr>
              <a:xfrm>
                <a:off x="266478" y="1516762"/>
                <a:ext cx="270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C7F42E5-7973-1E69-0845-08BB3FD5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8" y="1516762"/>
                <a:ext cx="270908" cy="369332"/>
              </a:xfrm>
              <a:prstGeom prst="rect">
                <a:avLst/>
              </a:prstGeom>
              <a:blipFill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02EB73A-FDBD-DD45-A2F7-33C2E7C11A4B}"/>
                  </a:ext>
                </a:extLst>
              </p:cNvPr>
              <p:cNvSpPr txBox="1"/>
              <p:nvPr/>
            </p:nvSpPr>
            <p:spPr>
              <a:xfrm>
                <a:off x="5153326" y="2183325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02EB73A-FDBD-DD45-A2F7-33C2E7C1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26" y="2183325"/>
                <a:ext cx="299762" cy="369332"/>
              </a:xfrm>
              <a:prstGeom prst="rect">
                <a:avLst/>
              </a:prstGeom>
              <a:blipFill>
                <a:blip r:embed="rId6"/>
                <a:stretch>
                  <a:fillRect l="-22000" r="-24000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D1C45037-FA5B-11B8-20A4-6313A781E58A}"/>
                  </a:ext>
                </a:extLst>
              </p:cNvPr>
              <p:cNvSpPr txBox="1"/>
              <p:nvPr/>
            </p:nvSpPr>
            <p:spPr>
              <a:xfrm>
                <a:off x="3759301" y="1842778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D1C45037-FA5B-11B8-20A4-6313A781E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01" y="1842778"/>
                <a:ext cx="203582" cy="369332"/>
              </a:xfrm>
              <a:prstGeom prst="rect">
                <a:avLst/>
              </a:prstGeom>
              <a:blipFill>
                <a:blip r:embed="rId7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6055C4B-7B3F-FAE6-0EB8-3109515A3F92}"/>
                  </a:ext>
                </a:extLst>
              </p:cNvPr>
              <p:cNvSpPr txBox="1"/>
              <p:nvPr/>
            </p:nvSpPr>
            <p:spPr>
              <a:xfrm>
                <a:off x="1393795" y="5562600"/>
                <a:ext cx="280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6055C4B-7B3F-FAE6-0EB8-3109515A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95" y="5562600"/>
                <a:ext cx="280525" cy="369332"/>
              </a:xfrm>
              <a:prstGeom prst="rect">
                <a:avLst/>
              </a:prstGeom>
              <a:blipFill>
                <a:blip r:embed="rId8"/>
                <a:stretch>
                  <a:fillRect l="-26087" r="-2391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162B20DE-C534-347C-FE77-9A024E038C4C}"/>
                  </a:ext>
                </a:extLst>
              </p:cNvPr>
              <p:cNvSpPr txBox="1"/>
              <p:nvPr/>
            </p:nvSpPr>
            <p:spPr>
              <a:xfrm>
                <a:off x="2720216" y="4968857"/>
                <a:ext cx="266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162B20DE-C534-347C-FE77-9A024E038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216" y="4968857"/>
                <a:ext cx="266098" cy="369332"/>
              </a:xfrm>
              <a:prstGeom prst="rect">
                <a:avLst/>
              </a:prstGeom>
              <a:blipFill>
                <a:blip r:embed="rId9"/>
                <a:stretch>
                  <a:fillRect l="-25000" r="-27273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D5F5C7B-C68F-6AA2-360D-020147E26F66}"/>
                  </a:ext>
                </a:extLst>
              </p:cNvPr>
              <p:cNvSpPr txBox="1"/>
              <p:nvPr/>
            </p:nvSpPr>
            <p:spPr>
              <a:xfrm>
                <a:off x="5487159" y="1563177"/>
                <a:ext cx="198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D5F5C7B-C68F-6AA2-360D-020147E26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59" y="1563177"/>
                <a:ext cx="198772" cy="369332"/>
              </a:xfrm>
              <a:prstGeom prst="rect">
                <a:avLst/>
              </a:prstGeom>
              <a:blipFill>
                <a:blip r:embed="rId10"/>
                <a:stretch>
                  <a:fillRect l="-48485" r="-48485" b="-278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4179FFE-3DF5-5CD8-CDC7-3DA1E5FA91C5}"/>
                  </a:ext>
                </a:extLst>
              </p:cNvPr>
              <p:cNvSpPr txBox="1"/>
              <p:nvPr/>
            </p:nvSpPr>
            <p:spPr>
              <a:xfrm>
                <a:off x="1382947" y="4723034"/>
                <a:ext cx="310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4179FFE-3DF5-5CD8-CDC7-3DA1E5FA9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947" y="4723034"/>
                <a:ext cx="310983" cy="369332"/>
              </a:xfrm>
              <a:prstGeom prst="rect">
                <a:avLst/>
              </a:prstGeom>
              <a:blipFill>
                <a:blip r:embed="rId11"/>
                <a:stretch>
                  <a:fillRect l="-23529" r="-2156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56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AF5B8B5-A158-3AA2-BB74-B10B26371B80}"/>
              </a:ext>
            </a:extLst>
          </p:cNvPr>
          <p:cNvCxnSpPr>
            <a:cxnSpLocks/>
          </p:cNvCxnSpPr>
          <p:nvPr/>
        </p:nvCxnSpPr>
        <p:spPr>
          <a:xfrm flipV="1">
            <a:off x="7843430" y="4649118"/>
            <a:ext cx="0" cy="1136835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4114789-C496-1583-355F-02A1C3917C79}"/>
              </a:ext>
            </a:extLst>
          </p:cNvPr>
          <p:cNvCxnSpPr>
            <a:cxnSpLocks/>
          </p:cNvCxnSpPr>
          <p:nvPr/>
        </p:nvCxnSpPr>
        <p:spPr>
          <a:xfrm>
            <a:off x="8210177" y="5079087"/>
            <a:ext cx="573862" cy="979198"/>
          </a:xfrm>
          <a:prstGeom prst="line">
            <a:avLst/>
          </a:prstGeom>
          <a:noFill/>
          <a:ln w="12700">
            <a:solidFill>
              <a:schemeClr val="accent6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A470202A-48EF-E649-AA5A-2A5CD46ED5E1}"/>
              </a:ext>
            </a:extLst>
          </p:cNvPr>
          <p:cNvCxnSpPr>
            <a:cxnSpLocks/>
          </p:cNvCxnSpPr>
          <p:nvPr/>
        </p:nvCxnSpPr>
        <p:spPr>
          <a:xfrm flipH="1">
            <a:off x="6138494" y="1942030"/>
            <a:ext cx="896634" cy="582173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1980C8AE-F24F-2B8D-007A-F3980AE65FA6}"/>
              </a:ext>
            </a:extLst>
          </p:cNvPr>
          <p:cNvSpPr/>
          <p:nvPr/>
        </p:nvSpPr>
        <p:spPr>
          <a:xfrm>
            <a:off x="8329306" y="662353"/>
            <a:ext cx="1010042" cy="236004"/>
          </a:xfrm>
          <a:custGeom>
            <a:avLst/>
            <a:gdLst>
              <a:gd name="connsiteX0" fmla="*/ 50995 w 1010042"/>
              <a:gd name="connsiteY0" fmla="*/ 236004 h 236004"/>
              <a:gd name="connsiteX1" fmla="*/ 44120 w 1010042"/>
              <a:gd name="connsiteY1" fmla="*/ 15998 h 236004"/>
              <a:gd name="connsiteX2" fmla="*/ 525383 w 1010042"/>
              <a:gd name="connsiteY2" fmla="*/ 98501 h 236004"/>
              <a:gd name="connsiteX3" fmla="*/ 965395 w 1010042"/>
              <a:gd name="connsiteY3" fmla="*/ 2248 h 236004"/>
              <a:gd name="connsiteX4" fmla="*/ 972270 w 1010042"/>
              <a:gd name="connsiteY4" fmla="*/ 215379 h 2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042" h="236004">
                <a:moveTo>
                  <a:pt x="50995" y="236004"/>
                </a:moveTo>
                <a:cubicBezTo>
                  <a:pt x="8025" y="137459"/>
                  <a:pt x="-34945" y="38915"/>
                  <a:pt x="44120" y="15998"/>
                </a:cubicBezTo>
                <a:cubicBezTo>
                  <a:pt x="123185" y="-6919"/>
                  <a:pt x="371837" y="100793"/>
                  <a:pt x="525383" y="98501"/>
                </a:cubicBezTo>
                <a:cubicBezTo>
                  <a:pt x="678929" y="96209"/>
                  <a:pt x="890914" y="-17232"/>
                  <a:pt x="965395" y="2248"/>
                </a:cubicBezTo>
                <a:cubicBezTo>
                  <a:pt x="1039876" y="21728"/>
                  <a:pt x="1006073" y="118553"/>
                  <a:pt x="972270" y="215379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CEA644E-A428-5805-DEDB-226C3777D3D7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V="1">
            <a:off x="10773219" y="1823068"/>
            <a:ext cx="644047" cy="915584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96D9C5A-4774-4538-5269-033208CCFC94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10337060" y="2316263"/>
            <a:ext cx="639805" cy="422389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09DADC3-8990-3BDF-0FD2-75CA59AE7C4E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10073351" y="638919"/>
            <a:ext cx="1140269" cy="1184149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8B74692-0A57-8444-A2B2-64F553A4BD27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7944722" y="2358862"/>
            <a:ext cx="2212983" cy="2581886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25A74B9-C3A1-643D-4386-3B4A653D809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>
            <a:off x="9444220" y="1174291"/>
            <a:ext cx="1532645" cy="156436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A34C8A65-4155-872B-941D-02C0452FD76C}"/>
              </a:ext>
            </a:extLst>
          </p:cNvPr>
          <p:cNvSpPr/>
          <p:nvPr/>
        </p:nvSpPr>
        <p:spPr>
          <a:xfrm>
            <a:off x="7698899" y="489857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FCA2EF8-D9BC-9093-0D4F-E44A1F037CC4}"/>
              </a:ext>
            </a:extLst>
          </p:cNvPr>
          <p:cNvSpPr/>
          <p:nvPr/>
        </p:nvSpPr>
        <p:spPr>
          <a:xfrm>
            <a:off x="10731042" y="249282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362A4E9-0ED1-0704-5BE0-D427F862F9B4}"/>
              </a:ext>
            </a:extLst>
          </p:cNvPr>
          <p:cNvSpPr/>
          <p:nvPr/>
        </p:nvSpPr>
        <p:spPr>
          <a:xfrm>
            <a:off x="11171443" y="178089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A145B58-88A7-9F63-000D-F11E65862B86}"/>
              </a:ext>
            </a:extLst>
          </p:cNvPr>
          <p:cNvSpPr/>
          <p:nvPr/>
        </p:nvSpPr>
        <p:spPr>
          <a:xfrm>
            <a:off x="10115528" y="211303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EE8F0B-E30F-F2A6-70DD-6D4392BD23FB}"/>
              </a:ext>
            </a:extLst>
          </p:cNvPr>
          <p:cNvSpPr/>
          <p:nvPr/>
        </p:nvSpPr>
        <p:spPr>
          <a:xfrm>
            <a:off x="9827528" y="393096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AAA6DFA-5329-473D-77D0-3D7DFA06131C}"/>
              </a:ext>
            </a:extLst>
          </p:cNvPr>
          <p:cNvSpPr/>
          <p:nvPr/>
        </p:nvSpPr>
        <p:spPr>
          <a:xfrm>
            <a:off x="9402043" y="113211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1C8E0AC-4B51-7B90-A36E-8CD4D5BDC5AB}"/>
              </a:ext>
            </a:extLst>
          </p:cNvPr>
          <p:cNvCxnSpPr>
            <a:stCxn id="4" idx="7"/>
            <a:endCxn id="10" idx="3"/>
          </p:cNvCxnSpPr>
          <p:nvPr/>
        </p:nvCxnSpPr>
        <p:spPr>
          <a:xfrm flipH="1">
            <a:off x="6434792" y="1174291"/>
            <a:ext cx="1798873" cy="1160649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87446B15-FE0B-65F8-08D4-3AB2BFFEEE59}"/>
              </a:ext>
            </a:extLst>
          </p:cNvPr>
          <p:cNvSpPr/>
          <p:nvPr/>
        </p:nvSpPr>
        <p:spPr>
          <a:xfrm>
            <a:off x="7987842" y="113211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64997B-CD04-60CC-B795-03E3862A9F00}"/>
              </a:ext>
            </a:extLst>
          </p:cNvPr>
          <p:cNvSpPr/>
          <p:nvPr/>
        </p:nvSpPr>
        <p:spPr>
          <a:xfrm>
            <a:off x="6392615" y="208911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DD56816-5342-495C-27EB-129A2603A5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131842" y="892628"/>
            <a:ext cx="0" cy="2394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3229C4D-5D98-90A2-F453-65E15534F23D}"/>
              </a:ext>
            </a:extLst>
          </p:cNvPr>
          <p:cNvCxnSpPr>
            <a:cxnSpLocks/>
          </p:cNvCxnSpPr>
          <p:nvPr/>
        </p:nvCxnSpPr>
        <p:spPr>
          <a:xfrm flipV="1">
            <a:off x="9536521" y="892628"/>
            <a:ext cx="0" cy="2394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9A98DD3-5BF8-06D3-95DC-94A41729C81B}"/>
              </a:ext>
            </a:extLst>
          </p:cNvPr>
          <p:cNvCxnSpPr>
            <a:cxnSpLocks/>
          </p:cNvCxnSpPr>
          <p:nvPr/>
        </p:nvCxnSpPr>
        <p:spPr>
          <a:xfrm flipH="1">
            <a:off x="8131842" y="892628"/>
            <a:ext cx="141420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DC56052-FB7E-BB24-55AF-CC14AFD20A41}"/>
              </a:ext>
            </a:extLst>
          </p:cNvPr>
          <p:cNvCxnSpPr>
            <a:cxnSpLocks/>
            <a:stCxn id="15" idx="1"/>
            <a:endCxn id="10" idx="4"/>
          </p:cNvCxnSpPr>
          <p:nvPr/>
        </p:nvCxnSpPr>
        <p:spPr>
          <a:xfrm flipH="1" flipV="1">
            <a:off x="6536615" y="2377117"/>
            <a:ext cx="1781404" cy="2872459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0E3A948-D98B-9C16-B6C5-9ACB9985EE7A}"/>
              </a:ext>
            </a:extLst>
          </p:cNvPr>
          <p:cNvCxnSpPr>
            <a:cxnSpLocks/>
            <a:stCxn id="6" idx="3"/>
            <a:endCxn id="15" idx="7"/>
          </p:cNvCxnSpPr>
          <p:nvPr/>
        </p:nvCxnSpPr>
        <p:spPr>
          <a:xfrm flipH="1">
            <a:off x="8521665" y="2738652"/>
            <a:ext cx="2251554" cy="2510924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CBE8E10-861F-2F90-F93F-60B6F19BF1C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842899" y="5186571"/>
            <a:ext cx="0" cy="9325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FD75DF8-9F6F-4B42-5F21-9C16BCA7BA39}"/>
              </a:ext>
            </a:extLst>
          </p:cNvPr>
          <p:cNvCxnSpPr>
            <a:cxnSpLocks/>
          </p:cNvCxnSpPr>
          <p:nvPr/>
        </p:nvCxnSpPr>
        <p:spPr>
          <a:xfrm flipH="1">
            <a:off x="7842899" y="5780314"/>
            <a:ext cx="5769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4A79CA-24D1-42DD-E1CB-30449F54FC94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8419842" y="5495399"/>
            <a:ext cx="0" cy="2849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0513434-C08C-389C-DD37-C3EA65097A74}"/>
                  </a:ext>
                </a:extLst>
              </p:cNvPr>
              <p:cNvSpPr txBox="1"/>
              <p:nvPr/>
            </p:nvSpPr>
            <p:spPr>
              <a:xfrm>
                <a:off x="7648305" y="1065523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0513434-C08C-389C-DD37-C3EA65097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305" y="1065523"/>
                <a:ext cx="291747" cy="369332"/>
              </a:xfrm>
              <a:prstGeom prst="rect">
                <a:avLst/>
              </a:prstGeom>
              <a:blipFill>
                <a:blip r:embed="rId2"/>
                <a:stretch>
                  <a:fillRect l="-25000" r="-2291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A3DC537-A923-FE3F-DE71-ABF87A1DA6B1}"/>
                  </a:ext>
                </a:extLst>
              </p:cNvPr>
              <p:cNvSpPr txBox="1"/>
              <p:nvPr/>
            </p:nvSpPr>
            <p:spPr>
              <a:xfrm>
                <a:off x="10115528" y="195720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A3DC537-A923-FE3F-DE71-ABF87A1DA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528" y="195720"/>
                <a:ext cx="261290" cy="369332"/>
              </a:xfrm>
              <a:prstGeom prst="rect">
                <a:avLst/>
              </a:prstGeom>
              <a:blipFill>
                <a:blip r:embed="rId3"/>
                <a:stretch>
                  <a:fillRect l="-25581" r="-27907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C7F42E5-7973-1E69-0845-08BB3FD5F09D}"/>
                  </a:ext>
                </a:extLst>
              </p:cNvPr>
              <p:cNvSpPr txBox="1"/>
              <p:nvPr/>
            </p:nvSpPr>
            <p:spPr>
              <a:xfrm>
                <a:off x="6240463" y="1734476"/>
                <a:ext cx="270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C7F42E5-7973-1E69-0845-08BB3FD5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463" y="1734476"/>
                <a:ext cx="270908" cy="369332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02EB73A-FDBD-DD45-A2F7-33C2E7C11A4B}"/>
                  </a:ext>
                </a:extLst>
              </p:cNvPr>
              <p:cNvSpPr txBox="1"/>
              <p:nvPr/>
            </p:nvSpPr>
            <p:spPr>
              <a:xfrm>
                <a:off x="11127311" y="2401039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02EB73A-FDBD-DD45-A2F7-33C2E7C1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311" y="2401039"/>
                <a:ext cx="299762" cy="369332"/>
              </a:xfrm>
              <a:prstGeom prst="rect">
                <a:avLst/>
              </a:prstGeom>
              <a:blipFill>
                <a:blip r:embed="rId5"/>
                <a:stretch>
                  <a:fillRect l="-22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D1C45037-FA5B-11B8-20A4-6313A781E58A}"/>
                  </a:ext>
                </a:extLst>
              </p:cNvPr>
              <p:cNvSpPr txBox="1"/>
              <p:nvPr/>
            </p:nvSpPr>
            <p:spPr>
              <a:xfrm>
                <a:off x="9733286" y="2060492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D1C45037-FA5B-11B8-20A4-6313A781E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286" y="2060492"/>
                <a:ext cx="203582" cy="369332"/>
              </a:xfrm>
              <a:prstGeom prst="rect">
                <a:avLst/>
              </a:prstGeom>
              <a:blipFill>
                <a:blip r:embed="rId6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6055C4B-7B3F-FAE6-0EB8-3109515A3F92}"/>
                  </a:ext>
                </a:extLst>
              </p:cNvPr>
              <p:cNvSpPr txBox="1"/>
              <p:nvPr/>
            </p:nvSpPr>
            <p:spPr>
              <a:xfrm>
                <a:off x="7367780" y="5780314"/>
                <a:ext cx="280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6055C4B-7B3F-FAE6-0EB8-3109515A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80" y="5780314"/>
                <a:ext cx="280525" cy="369332"/>
              </a:xfrm>
              <a:prstGeom prst="rect">
                <a:avLst/>
              </a:prstGeom>
              <a:blipFill>
                <a:blip r:embed="rId7"/>
                <a:stretch>
                  <a:fillRect l="-26087" r="-23913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162B20DE-C534-347C-FE77-9A024E038C4C}"/>
                  </a:ext>
                </a:extLst>
              </p:cNvPr>
              <p:cNvSpPr txBox="1"/>
              <p:nvPr/>
            </p:nvSpPr>
            <p:spPr>
              <a:xfrm>
                <a:off x="8694201" y="5186571"/>
                <a:ext cx="266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162B20DE-C534-347C-FE77-9A024E038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201" y="5186571"/>
                <a:ext cx="266098" cy="369332"/>
              </a:xfrm>
              <a:prstGeom prst="rect">
                <a:avLst/>
              </a:prstGeom>
              <a:blipFill>
                <a:blip r:embed="rId8"/>
                <a:stretch>
                  <a:fillRect l="-25000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D5F5C7B-C68F-6AA2-360D-020147E26F66}"/>
                  </a:ext>
                </a:extLst>
              </p:cNvPr>
              <p:cNvSpPr txBox="1"/>
              <p:nvPr/>
            </p:nvSpPr>
            <p:spPr>
              <a:xfrm>
                <a:off x="11461144" y="1780891"/>
                <a:ext cx="198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D5F5C7B-C68F-6AA2-360D-020147E26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144" y="1780891"/>
                <a:ext cx="198772" cy="369332"/>
              </a:xfrm>
              <a:prstGeom prst="rect">
                <a:avLst/>
              </a:prstGeom>
              <a:blipFill>
                <a:blip r:embed="rId9"/>
                <a:stretch>
                  <a:fillRect l="-48485" r="-48485" b="-278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4179FFE-3DF5-5CD8-CDC7-3DA1E5FA91C5}"/>
                  </a:ext>
                </a:extLst>
              </p:cNvPr>
              <p:cNvSpPr txBox="1"/>
              <p:nvPr/>
            </p:nvSpPr>
            <p:spPr>
              <a:xfrm>
                <a:off x="7356932" y="4940748"/>
                <a:ext cx="310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4179FFE-3DF5-5CD8-CDC7-3DA1E5FA9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932" y="4940748"/>
                <a:ext cx="310983" cy="369332"/>
              </a:xfrm>
              <a:prstGeom prst="rect">
                <a:avLst/>
              </a:prstGeom>
              <a:blipFill>
                <a:blip r:embed="rId10"/>
                <a:stretch>
                  <a:fillRect l="-23529" r="-21569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131DBAF-34B6-7BDE-B40F-6F92E0BB3A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9536521" y="638919"/>
            <a:ext cx="333184" cy="25943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5A7FF5ED-107C-30C5-12FB-4BBABC4EB40D}"/>
                  </a:ext>
                </a:extLst>
              </p:cNvPr>
              <p:cNvSpPr txBox="1"/>
              <p:nvPr/>
            </p:nvSpPr>
            <p:spPr>
              <a:xfrm>
                <a:off x="9757434" y="1060886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5A7FF5ED-107C-30C5-12FB-4BBABC4EB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434" y="1060886"/>
                <a:ext cx="272510" cy="369332"/>
              </a:xfrm>
              <a:prstGeom prst="rect">
                <a:avLst/>
              </a:prstGeom>
              <a:blipFill>
                <a:blip r:embed="rId11"/>
                <a:stretch>
                  <a:fillRect l="-27273" r="-27273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32959BAC-AB9C-3B7D-1F43-24171A2A8B61}"/>
              </a:ext>
            </a:extLst>
          </p:cNvPr>
          <p:cNvSpPr/>
          <p:nvPr/>
        </p:nvSpPr>
        <p:spPr>
          <a:xfrm>
            <a:off x="9593889" y="1646463"/>
            <a:ext cx="327089" cy="327089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51148AE-5F6C-79F9-7B7B-B6D14E0C6134}"/>
              </a:ext>
            </a:extLst>
          </p:cNvPr>
          <p:cNvSpPr/>
          <p:nvPr/>
        </p:nvSpPr>
        <p:spPr>
          <a:xfrm>
            <a:off x="7047216" y="1407387"/>
            <a:ext cx="327089" cy="327089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1’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F003326-60A4-D73D-EC82-F5CB54277CAB}"/>
              </a:ext>
            </a:extLst>
          </p:cNvPr>
          <p:cNvSpPr/>
          <p:nvPr/>
        </p:nvSpPr>
        <p:spPr>
          <a:xfrm>
            <a:off x="8954056" y="318491"/>
            <a:ext cx="327089" cy="3270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51D236F-B4AA-0800-9FFE-3B8397DFCA8A}"/>
              </a:ext>
            </a:extLst>
          </p:cNvPr>
          <p:cNvSpPr/>
          <p:nvPr/>
        </p:nvSpPr>
        <p:spPr>
          <a:xfrm>
            <a:off x="10403953" y="3320856"/>
            <a:ext cx="327089" cy="32708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5C6490D-837E-ADC6-617C-E4860D1D4F99}"/>
              </a:ext>
            </a:extLst>
          </p:cNvPr>
          <p:cNvSpPr/>
          <p:nvPr/>
        </p:nvSpPr>
        <p:spPr>
          <a:xfrm>
            <a:off x="7967826" y="5901685"/>
            <a:ext cx="327089" cy="32708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4D8E486-0CAC-4A9E-439A-CF2C596A6444}"/>
              </a:ext>
            </a:extLst>
          </p:cNvPr>
          <p:cNvSpPr/>
          <p:nvPr/>
        </p:nvSpPr>
        <p:spPr>
          <a:xfrm>
            <a:off x="7263772" y="3265455"/>
            <a:ext cx="327089" cy="32708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2’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2669AF0-AD93-F7A8-4C25-B93903F43D65}"/>
              </a:ext>
            </a:extLst>
          </p:cNvPr>
          <p:cNvSpPr/>
          <p:nvPr/>
        </p:nvSpPr>
        <p:spPr>
          <a:xfrm>
            <a:off x="10656962" y="820852"/>
            <a:ext cx="327089" cy="32708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D752D55-5D91-F93F-8CBA-251F3C1E8AB5}"/>
              </a:ext>
            </a:extLst>
          </p:cNvPr>
          <p:cNvSpPr/>
          <p:nvPr/>
        </p:nvSpPr>
        <p:spPr>
          <a:xfrm>
            <a:off x="8827250" y="3099287"/>
            <a:ext cx="327089" cy="32708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77A6BD2-C127-71C8-ED3C-A147B7113930}"/>
              </a:ext>
            </a:extLst>
          </p:cNvPr>
          <p:cNvSpPr/>
          <p:nvPr/>
        </p:nvSpPr>
        <p:spPr>
          <a:xfrm>
            <a:off x="10670181" y="1986678"/>
            <a:ext cx="327089" cy="3270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660A588-F35F-5D10-AD8B-EE6643E7642E}"/>
              </a:ext>
            </a:extLst>
          </p:cNvPr>
          <p:cNvCxnSpPr>
            <a:cxnSpLocks/>
          </p:cNvCxnSpPr>
          <p:nvPr/>
        </p:nvCxnSpPr>
        <p:spPr>
          <a:xfrm>
            <a:off x="10984321" y="2728194"/>
            <a:ext cx="662243" cy="675947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9BC4A70A-87F1-3AD2-A464-1F915B106CC9}"/>
                  </a:ext>
                </a:extLst>
              </p:cNvPr>
              <p:cNvSpPr txBox="1"/>
              <p:nvPr/>
            </p:nvSpPr>
            <p:spPr>
              <a:xfrm>
                <a:off x="5743673" y="2248705"/>
                <a:ext cx="39376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9BC4A70A-87F1-3AD2-A464-1F915B10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673" y="2248705"/>
                <a:ext cx="393762" cy="370614"/>
              </a:xfrm>
              <a:prstGeom prst="rect">
                <a:avLst/>
              </a:prstGeom>
              <a:blipFill>
                <a:blip r:embed="rId12"/>
                <a:stretch>
                  <a:fillRect l="-9231" r="-20000"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73453A86-1FD8-154D-3CBC-29249151A41A}"/>
              </a:ext>
            </a:extLst>
          </p:cNvPr>
          <p:cNvCxnSpPr>
            <a:cxnSpLocks/>
          </p:cNvCxnSpPr>
          <p:nvPr/>
        </p:nvCxnSpPr>
        <p:spPr>
          <a:xfrm flipH="1">
            <a:off x="7534369" y="5186571"/>
            <a:ext cx="1040005" cy="1120870"/>
          </a:xfrm>
          <a:prstGeom prst="line">
            <a:avLst/>
          </a:prstGeom>
          <a:noFill/>
          <a:ln w="12700">
            <a:solidFill>
              <a:schemeClr val="accent6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3631DD04-9E46-4CD3-91F9-A8C325FB9799}"/>
              </a:ext>
            </a:extLst>
          </p:cNvPr>
          <p:cNvSpPr/>
          <p:nvPr/>
        </p:nvSpPr>
        <p:spPr>
          <a:xfrm>
            <a:off x="8275842" y="520739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CCF3ED3C-A968-2C5D-2AC0-3E2C2D2A65CE}"/>
                  </a:ext>
                </a:extLst>
              </p:cNvPr>
              <p:cNvSpPr txBox="1"/>
              <p:nvPr/>
            </p:nvSpPr>
            <p:spPr>
              <a:xfrm>
                <a:off x="7206330" y="6299902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CCF3ED3C-A968-2C5D-2AC0-3E2C2D2A6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30" y="6299902"/>
                <a:ext cx="328039" cy="307777"/>
              </a:xfrm>
              <a:prstGeom prst="rect">
                <a:avLst/>
              </a:prstGeom>
              <a:blipFill>
                <a:blip r:embed="rId13"/>
                <a:stretch>
                  <a:fillRect l="-11111" r="-9259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E7BDEB3-F5AE-E68D-92DA-7A562565F477}"/>
              </a:ext>
            </a:extLst>
          </p:cNvPr>
          <p:cNvCxnSpPr>
            <a:cxnSpLocks/>
          </p:cNvCxnSpPr>
          <p:nvPr/>
        </p:nvCxnSpPr>
        <p:spPr>
          <a:xfrm flipH="1">
            <a:off x="8419842" y="1276376"/>
            <a:ext cx="8343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4DF0E5-8E9E-15D0-923F-054C88118726}"/>
              </a:ext>
            </a:extLst>
          </p:cNvPr>
          <p:cNvCxnSpPr>
            <a:cxnSpLocks/>
          </p:cNvCxnSpPr>
          <p:nvPr/>
        </p:nvCxnSpPr>
        <p:spPr>
          <a:xfrm rot="5400000" flipH="1">
            <a:off x="8428241" y="1363727"/>
            <a:ext cx="8343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EC58E37-B705-0286-BE7D-CA5E7F901460}"/>
                  </a:ext>
                </a:extLst>
              </p:cNvPr>
              <p:cNvSpPr txBox="1"/>
              <p:nvPr/>
            </p:nvSpPr>
            <p:spPr>
              <a:xfrm>
                <a:off x="8584990" y="990899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EC58E37-B705-0286-BE7D-CA5E7F90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990" y="990899"/>
                <a:ext cx="221214" cy="276999"/>
              </a:xfrm>
              <a:prstGeom prst="rect">
                <a:avLst/>
              </a:prstGeom>
              <a:blipFill>
                <a:blip r:embed="rId14"/>
                <a:stretch>
                  <a:fillRect l="-24324" r="-2432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C642436C-7517-10C5-25B8-FCBAF91FE6DD}"/>
              </a:ext>
            </a:extLst>
          </p:cNvPr>
          <p:cNvCxnSpPr>
            <a:cxnSpLocks/>
          </p:cNvCxnSpPr>
          <p:nvPr/>
        </p:nvCxnSpPr>
        <p:spPr>
          <a:xfrm>
            <a:off x="8858264" y="1282244"/>
            <a:ext cx="395905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C41A343-759D-A57F-18EF-16A03EADDF5B}"/>
                  </a:ext>
                </a:extLst>
              </p:cNvPr>
              <p:cNvSpPr txBox="1"/>
              <p:nvPr/>
            </p:nvSpPr>
            <p:spPr>
              <a:xfrm>
                <a:off x="9059288" y="90699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C41A343-759D-A57F-18EF-16A03EAD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88" y="906997"/>
                <a:ext cx="328039" cy="307777"/>
              </a:xfrm>
              <a:prstGeom prst="rect">
                <a:avLst/>
              </a:prstGeom>
              <a:blipFill>
                <a:blip r:embed="rId15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B0C8D95-FECF-623A-E2C2-234EA208D48F}"/>
              </a:ext>
            </a:extLst>
          </p:cNvPr>
          <p:cNvCxnSpPr>
            <a:cxnSpLocks/>
          </p:cNvCxnSpPr>
          <p:nvPr/>
        </p:nvCxnSpPr>
        <p:spPr>
          <a:xfrm flipV="1">
            <a:off x="8845404" y="195720"/>
            <a:ext cx="0" cy="1096768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3518478D-6BED-6B60-BE56-E84DBF14B270}"/>
                  </a:ext>
                </a:extLst>
              </p:cNvPr>
              <p:cNvSpPr txBox="1"/>
              <p:nvPr/>
            </p:nvSpPr>
            <p:spPr>
              <a:xfrm>
                <a:off x="8371861" y="257275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3518478D-6BED-6B60-BE56-E84DBF14B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61" y="257275"/>
                <a:ext cx="334451" cy="307777"/>
              </a:xfrm>
              <a:prstGeom prst="rect">
                <a:avLst/>
              </a:prstGeom>
              <a:blipFill>
                <a:blip r:embed="rId16"/>
                <a:stretch>
                  <a:fillRect l="-18182" r="-9091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9A53A68-ABB0-B95D-9408-105273BB9E5A}"/>
                  </a:ext>
                </a:extLst>
              </p:cNvPr>
              <p:cNvSpPr txBox="1"/>
              <p:nvPr/>
            </p:nvSpPr>
            <p:spPr>
              <a:xfrm>
                <a:off x="8816725" y="5969224"/>
                <a:ext cx="39376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9A53A68-ABB0-B95D-9408-105273BB9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725" y="5969224"/>
                <a:ext cx="393762" cy="370614"/>
              </a:xfrm>
              <a:prstGeom prst="rect">
                <a:avLst/>
              </a:prstGeom>
              <a:blipFill>
                <a:blip r:embed="rId17"/>
                <a:stretch>
                  <a:fillRect l="-9231" r="-20000"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3E91692-EF07-EF28-8353-3CEE6E064CFD}"/>
              </a:ext>
            </a:extLst>
          </p:cNvPr>
          <p:cNvCxnSpPr>
            <a:cxnSpLocks/>
          </p:cNvCxnSpPr>
          <p:nvPr/>
        </p:nvCxnSpPr>
        <p:spPr>
          <a:xfrm flipV="1">
            <a:off x="8329306" y="5780314"/>
            <a:ext cx="1819615" cy="0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6DE2FEA-A62F-FD5B-34DF-2462ED0C144C}"/>
                  </a:ext>
                </a:extLst>
              </p:cNvPr>
              <p:cNvSpPr txBox="1"/>
              <p:nvPr/>
            </p:nvSpPr>
            <p:spPr>
              <a:xfrm>
                <a:off x="9835077" y="5457635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6DE2FEA-A62F-FD5B-34DF-2462ED0C1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077" y="5457635"/>
                <a:ext cx="328039" cy="307777"/>
              </a:xfrm>
              <a:prstGeom prst="rect">
                <a:avLst/>
              </a:prstGeom>
              <a:blipFill>
                <a:blip r:embed="rId18"/>
                <a:stretch>
                  <a:fillRect l="-11111" r="-9259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08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8B94D50-5165-4C03-D8D3-76937359677C}"/>
              </a:ext>
            </a:extLst>
          </p:cNvPr>
          <p:cNvCxnSpPr>
            <a:cxnSpLocks/>
          </p:cNvCxnSpPr>
          <p:nvPr/>
        </p:nvCxnSpPr>
        <p:spPr>
          <a:xfrm>
            <a:off x="10984321" y="2728194"/>
            <a:ext cx="662243" cy="675947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EA398844-CB08-F8F8-721B-DD3ACC9F6277}"/>
              </a:ext>
            </a:extLst>
          </p:cNvPr>
          <p:cNvGrpSpPr/>
          <p:nvPr/>
        </p:nvGrpSpPr>
        <p:grpSpPr>
          <a:xfrm>
            <a:off x="5634076" y="156572"/>
            <a:ext cx="3004178" cy="2997564"/>
            <a:chOff x="5634076" y="156572"/>
            <a:chExt cx="3004178" cy="2997564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2DC9DFE2-6756-14EF-3A7D-390E4C0FAB7F}"/>
                </a:ext>
              </a:extLst>
            </p:cNvPr>
            <p:cNvSpPr/>
            <p:nvPr/>
          </p:nvSpPr>
          <p:spPr>
            <a:xfrm>
              <a:off x="5634076" y="814136"/>
              <a:ext cx="2340000" cy="2340000"/>
            </a:xfrm>
            <a:prstGeom prst="arc">
              <a:avLst>
                <a:gd name="adj1" fmla="val 20736182"/>
                <a:gd name="adj2" fmla="val 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463703F-1113-C9BB-3EC6-6ADAE0CB9219}"/>
                </a:ext>
              </a:extLst>
            </p:cNvPr>
            <p:cNvGrpSpPr/>
            <p:nvPr/>
          </p:nvGrpSpPr>
          <p:grpSpPr>
            <a:xfrm>
              <a:off x="6230404" y="156572"/>
              <a:ext cx="2407850" cy="1982298"/>
              <a:chOff x="6230404" y="156572"/>
              <a:chExt cx="2407850" cy="198229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008264B2-4365-C994-B3C2-10C0CAA9A42E}"/>
                      </a:ext>
                    </a:extLst>
                  </p:cNvPr>
                  <p:cNvSpPr txBox="1"/>
                  <p:nvPr/>
                </p:nvSpPr>
                <p:spPr>
                  <a:xfrm>
                    <a:off x="8327143" y="1831093"/>
                    <a:ext cx="31111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008264B2-4365-C994-B3C2-10C0CAA9A4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7143" y="1831093"/>
                    <a:ext cx="311111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804" r="-9804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0D7145A1-F168-1F6C-130C-C276B0C28734}"/>
                      </a:ext>
                    </a:extLst>
                  </p:cNvPr>
                  <p:cNvSpPr txBox="1"/>
                  <p:nvPr/>
                </p:nvSpPr>
                <p:spPr>
                  <a:xfrm>
                    <a:off x="6647143" y="156572"/>
                    <a:ext cx="31386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0D7145A1-F168-1F6C-130C-C276B0C287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7143" y="156572"/>
                    <a:ext cx="31386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231" r="-9615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45680FDF-588F-DF36-BD1F-49D9A3C2235A}"/>
                  </a:ext>
                </a:extLst>
              </p:cNvPr>
              <p:cNvGrpSpPr/>
              <p:nvPr/>
            </p:nvGrpSpPr>
            <p:grpSpPr>
              <a:xfrm>
                <a:off x="6814368" y="544982"/>
                <a:ext cx="1440000" cy="1440000"/>
                <a:chOff x="6814368" y="544982"/>
                <a:chExt cx="1440000" cy="1440000"/>
              </a:xfrm>
            </p:grpSpPr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FABFF185-9B66-7E14-2493-B823541772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534368" y="1264982"/>
                  <a:ext cx="0" cy="14400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5316E2E8-448F-EF22-4BC1-8E15617F4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17636" y="544982"/>
                  <a:ext cx="0" cy="14400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4ACE3233-76B0-932F-884A-105F18E5694B}"/>
                  </a:ext>
                </a:extLst>
              </p:cNvPr>
              <p:cNvGrpSpPr/>
              <p:nvPr/>
            </p:nvGrpSpPr>
            <p:grpSpPr>
              <a:xfrm rot="20700000">
                <a:off x="6604818" y="383165"/>
                <a:ext cx="1440000" cy="1440000"/>
                <a:chOff x="6814368" y="544982"/>
                <a:chExt cx="1440000" cy="1440000"/>
              </a:xfrm>
            </p:grpSpPr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E0C249E1-CAFD-30E9-CC86-7D2F01E71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534368" y="1264982"/>
                  <a:ext cx="0" cy="144000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stealth"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3DF280C2-62D0-6459-8834-33B3C7B2A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17636" y="544982"/>
                  <a:ext cx="0" cy="144000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stealth"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4197A901-48F3-09A4-5CE4-38B77FCBFA84}"/>
                  </a:ext>
                </a:extLst>
              </p:cNvPr>
              <p:cNvSpPr/>
              <p:nvPr/>
            </p:nvSpPr>
            <p:spPr>
              <a:xfrm>
                <a:off x="6733011" y="191057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CF1293FF-DD8A-8D07-4533-8FA446B98EA7}"/>
                  </a:ext>
                </a:extLst>
              </p:cNvPr>
              <p:cNvSpPr/>
              <p:nvPr/>
            </p:nvSpPr>
            <p:spPr>
              <a:xfrm>
                <a:off x="6787011" y="196457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7D50FCA6-94D9-AF80-CBEF-822E8319656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7143" y="1288669"/>
                    <a:ext cx="3051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7D50FCA6-94D9-AF80-CBEF-822E831965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7143" y="1288669"/>
                    <a:ext cx="30514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8000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FE783CEF-49AF-C245-FA07-97EDBA27A88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404" y="157077"/>
                    <a:ext cx="3079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FE783CEF-49AF-C245-FA07-97EDBA27A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0404" y="157077"/>
                    <a:ext cx="30790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608" r="-7843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111235AD-EC9E-7ECD-9C67-B4B275506CAD}"/>
                      </a:ext>
                    </a:extLst>
                  </p:cNvPr>
                  <p:cNvSpPr txBox="1"/>
                  <p:nvPr/>
                </p:nvSpPr>
                <p:spPr>
                  <a:xfrm>
                    <a:off x="7630940" y="1304504"/>
                    <a:ext cx="31111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111235AD-EC9E-7ECD-9C67-B4B275506C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0940" y="1304504"/>
                    <a:ext cx="31111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22" r="-1961" b="-8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6A7374A-26D1-C882-F7A0-FB0F561BDDFF}"/>
              </a:ext>
            </a:extLst>
          </p:cNvPr>
          <p:cNvGrpSpPr/>
          <p:nvPr/>
        </p:nvGrpSpPr>
        <p:grpSpPr>
          <a:xfrm>
            <a:off x="6234332" y="2325806"/>
            <a:ext cx="2407850" cy="1982298"/>
            <a:chOff x="6230404" y="156572"/>
            <a:chExt cx="2407850" cy="19822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443A028D-E922-FA80-A9D4-B2BADDFC68E0}"/>
                    </a:ext>
                  </a:extLst>
                </p:cNvPr>
                <p:cNvSpPr txBox="1"/>
                <p:nvPr/>
              </p:nvSpPr>
              <p:spPr>
                <a:xfrm>
                  <a:off x="8327143" y="1831093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443A028D-E922-FA80-A9D4-B2BADDFC6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143" y="1831093"/>
                  <a:ext cx="31111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1765" r="-7843" b="-156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7D0CFEF-59E5-F5D6-F604-952DE9517BEE}"/>
                    </a:ext>
                  </a:extLst>
                </p:cNvPr>
                <p:cNvSpPr txBox="1"/>
                <p:nvPr/>
              </p:nvSpPr>
              <p:spPr>
                <a:xfrm>
                  <a:off x="6647143" y="156572"/>
                  <a:ext cx="313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7D0CFEF-59E5-F5D6-F604-952DE9517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43" y="156572"/>
                  <a:ext cx="313867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231" r="-9615" b="-2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3EBA5BFB-C42D-4DD9-C41F-809E6EC8CC46}"/>
                </a:ext>
              </a:extLst>
            </p:cNvPr>
            <p:cNvGrpSpPr/>
            <p:nvPr/>
          </p:nvGrpSpPr>
          <p:grpSpPr>
            <a:xfrm>
              <a:off x="6814368" y="544982"/>
              <a:ext cx="1440000" cy="1440000"/>
              <a:chOff x="6814368" y="544982"/>
              <a:chExt cx="1440000" cy="144000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99935A2E-32B6-1DBD-69D7-FC7C9C59F6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534368" y="126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DCCD8894-49D8-3389-8C81-5151D0BFC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7636" y="54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3AC3E7D2-DB19-4B48-61CC-1569C3960A4B}"/>
                </a:ext>
              </a:extLst>
            </p:cNvPr>
            <p:cNvGrpSpPr/>
            <p:nvPr/>
          </p:nvGrpSpPr>
          <p:grpSpPr>
            <a:xfrm rot="20700000">
              <a:off x="6604818" y="383165"/>
              <a:ext cx="1440000" cy="1440000"/>
              <a:chOff x="6814368" y="544982"/>
              <a:chExt cx="1440000" cy="144000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04987494-8A49-5E94-9A6B-D13238AFA4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534368" y="126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accent6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A7A3DEB0-7883-A5D1-5849-E7BEACB9FC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7636" y="54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accent6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7EB9670-950C-6EBF-0C3F-9F8E967CAF63}"/>
                </a:ext>
              </a:extLst>
            </p:cNvPr>
            <p:cNvSpPr/>
            <p:nvPr/>
          </p:nvSpPr>
          <p:spPr>
            <a:xfrm>
              <a:off x="6733011" y="191057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2F306BF-5B91-6CA5-FA7F-8D3CF2C31A1F}"/>
                </a:ext>
              </a:extLst>
            </p:cNvPr>
            <p:cNvSpPr/>
            <p:nvPr/>
          </p:nvSpPr>
          <p:spPr>
            <a:xfrm>
              <a:off x="6787011" y="19645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4DB347F-5E84-B814-318B-8FAD2A84BD45}"/>
                    </a:ext>
                  </a:extLst>
                </p:cNvPr>
                <p:cNvSpPr txBox="1"/>
                <p:nvPr/>
              </p:nvSpPr>
              <p:spPr>
                <a:xfrm>
                  <a:off x="8327143" y="1288669"/>
                  <a:ext cx="3051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4DB347F-5E84-B814-318B-8FAD2A84B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143" y="1288669"/>
                  <a:ext cx="30514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2000" r="-8000" b="-137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29DF63B-EB16-783F-2ED5-C18DD11D6B9F}"/>
                    </a:ext>
                  </a:extLst>
                </p:cNvPr>
                <p:cNvSpPr txBox="1"/>
                <p:nvPr/>
              </p:nvSpPr>
              <p:spPr>
                <a:xfrm>
                  <a:off x="6230404" y="157077"/>
                  <a:ext cx="3079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29DF63B-EB16-783F-2ED5-C18DD11D6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404" y="157077"/>
                  <a:ext cx="30790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10000" b="-2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7ED84821-0774-6481-67DE-FFC9AED5601E}"/>
                    </a:ext>
                  </a:extLst>
                </p:cNvPr>
                <p:cNvSpPr txBox="1"/>
                <p:nvPr/>
              </p:nvSpPr>
              <p:spPr>
                <a:xfrm>
                  <a:off x="7630940" y="1304504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7ED84821-0774-6481-67DE-FFC9AED56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940" y="1304504"/>
                  <a:ext cx="31111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843" r="-5882" b="-2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Arc 53">
            <a:extLst>
              <a:ext uri="{FF2B5EF4-FFF2-40B4-BE49-F238E27FC236}">
                <a16:creationId xmlns:a16="http://schemas.microsoft.com/office/drawing/2014/main" id="{8D4F2DEC-9735-75E1-08CC-4A301A78A310}"/>
              </a:ext>
            </a:extLst>
          </p:cNvPr>
          <p:cNvSpPr/>
          <p:nvPr/>
        </p:nvSpPr>
        <p:spPr>
          <a:xfrm>
            <a:off x="5652734" y="2968508"/>
            <a:ext cx="2340000" cy="2340000"/>
          </a:xfrm>
          <a:prstGeom prst="arc">
            <a:avLst>
              <a:gd name="adj1" fmla="val 20736182"/>
              <a:gd name="adj2" fmla="val 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12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54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2020-11-19T19:25:07Z</dcterms:created>
  <dcterms:modified xsi:type="dcterms:W3CDTF">2022-06-11T12:24:58Z</dcterms:modified>
</cp:coreProperties>
</file>