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59" d="100"/>
          <a:sy n="59" d="100"/>
        </p:scale>
        <p:origin x="8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91111-B389-3C9B-D2C1-701582B45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9AFC4D-B811-ADD6-E276-FD42D08FB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60909B-A733-73D3-4FE9-5321722C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E9D-B71F-4C08-A585-B726471267F1}" type="datetimeFigureOut">
              <a:rPr lang="fr-FR" smtClean="0"/>
              <a:t>03/07/2022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33D49-8121-AC6D-F764-5C41E866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2225D4-5DB6-0F2D-C362-707E7797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7EB-A298-469C-8067-646C8916B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28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74CFA-F000-9D44-3965-AFFEDE1D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D107CE-ECD3-1CEB-D495-C546FF2EA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02F2F-D411-502B-C422-B3E38AB8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E9D-B71F-4C08-A585-B726471267F1}" type="datetimeFigureOut">
              <a:rPr lang="fr-FR" smtClean="0"/>
              <a:t>03/07/2022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EF6A3A-EBFE-EA36-F80D-60027AA3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634076-9A24-1940-4811-05F33EAB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7EB-A298-469C-8067-646C8916B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51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BAA828-F736-641C-0DE1-76C302643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DED63D-F86E-B147-07B5-2014C1944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AD88D8-6D73-D462-CD12-D787A2C5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E9D-B71F-4C08-A585-B726471267F1}" type="datetimeFigureOut">
              <a:rPr lang="fr-FR" smtClean="0"/>
              <a:t>03/07/2022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D76AC2-84D0-4A13-3927-46E39992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9CB0C7-30E5-C203-7EF2-C8615CAA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7EB-A298-469C-8067-646C8916B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16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A8B02-293C-F05B-F11B-6F9B0175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7CF66-87A2-56A5-32B3-FE7B31DFB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14263-C8A7-53C0-BEB0-1DD1222A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E9D-B71F-4C08-A585-B726471267F1}" type="datetimeFigureOut">
              <a:rPr lang="fr-FR" smtClean="0"/>
              <a:t>03/07/2022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B80725-BF9F-FBDF-5767-1C4D4F76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90AE2F-3C86-AF52-3A82-99F7C448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7EB-A298-469C-8067-646C8916B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89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1D4387-2FF2-842D-C864-3CF2EA8A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3A558E-4DC7-174F-A56A-81A8A9162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F1F6B4-5951-AC17-E4DC-15096B15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E9D-B71F-4C08-A585-B726471267F1}" type="datetimeFigureOut">
              <a:rPr lang="fr-FR" smtClean="0"/>
              <a:t>03/07/2022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3F20AD-8840-0C0C-5CDC-B5B19682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FB140F-BFCB-1E25-F4C6-9BF78EE9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7EB-A298-469C-8067-646C8916B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24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F27BF-2CCF-F3E3-5B9A-4577678E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01C5DD-CED8-C4F4-AC6A-5D1EA34C5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2F1E53-3236-280C-5364-13FDEA319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109488-1942-D8A4-43C8-B0017FDB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E9D-B71F-4C08-A585-B726471267F1}" type="datetimeFigureOut">
              <a:rPr lang="fr-FR" smtClean="0"/>
              <a:t>03/07/2022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A71A04-A378-237B-6095-8B0F2D37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4584BE-41C0-2BFE-6E69-7C46EA86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7EB-A298-469C-8067-646C8916B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8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E74C7-55EB-D2F0-1FE2-0F10D2D5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6600AD-A7B6-EA57-D1F8-2AF6AC91F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D0E671-BD24-550E-F140-E1B85353F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52CC90-6B7D-D43F-69D1-61D8309F9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14F8EC-4D87-E600-9506-9F58673BD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43A816-350A-741B-71E7-ED35D299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E9D-B71F-4C08-A585-B726471267F1}" type="datetimeFigureOut">
              <a:rPr lang="fr-FR" smtClean="0"/>
              <a:t>03/07/2022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846365-B426-CED8-B7AB-821D4286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EAB817-0236-08A5-F8D1-DF2A905F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7EB-A298-469C-8067-646C8916B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48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3422C-D674-3B6B-9219-76E368F9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D29ECB-2855-5C79-FE57-714F2D8C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E9D-B71F-4C08-A585-B726471267F1}" type="datetimeFigureOut">
              <a:rPr lang="fr-FR" smtClean="0"/>
              <a:t>03/07/2022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0A4367-1A15-79A8-C6B3-D8EFE68F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F68529-8FD1-A4A5-7335-A55B981B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7EB-A298-469C-8067-646C8916B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48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B6C172-FD57-7F79-C8A4-CB98909C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E9D-B71F-4C08-A585-B726471267F1}" type="datetimeFigureOut">
              <a:rPr lang="fr-FR" smtClean="0"/>
              <a:t>03/07/2022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8731C9-77A2-7A34-1BD4-1CA3C377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383701-3988-25BC-C41A-06464CD9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7EB-A298-469C-8067-646C8916B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4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68D5C-C864-A67C-DD32-23B81356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0FAA5-9206-9798-0D10-816F5E914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36E0DF-8AE5-1253-2A0E-9C1433D11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9613CD-027F-E0B2-B204-B10579B3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E9D-B71F-4C08-A585-B726471267F1}" type="datetimeFigureOut">
              <a:rPr lang="fr-FR" smtClean="0"/>
              <a:t>03/07/2022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DBFAA4-67CA-E100-C979-3550052E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EAC877-910E-2399-C0A6-596E8314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7EB-A298-469C-8067-646C8916B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78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D20B5-3DE0-5928-49B7-23A146E7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A545EE-D2F9-47F2-E296-613C4F680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4BDFF6-90BA-510C-38D0-A4E7256E0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90E91C-36BE-7910-1988-610F2833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E9D-B71F-4C08-A585-B726471267F1}" type="datetimeFigureOut">
              <a:rPr lang="fr-FR" smtClean="0"/>
              <a:t>03/07/2022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9847A4-8EC2-61A8-7814-08593AF2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3B8D95-E8EE-9F10-79E0-6424AC6F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7EB-A298-469C-8067-646C8916B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80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6AFC76-5957-8730-DCA2-D37938E5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D3CAAF-2638-E428-C8A9-7487FFA47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8FBA4A-D24D-FF4C-D73D-DEDC7525F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FAE9D-B71F-4C08-A585-B726471267F1}" type="datetimeFigureOut">
              <a:rPr lang="fr-FR" smtClean="0"/>
              <a:t>03/07/2022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F566F2-0EC2-E7C7-F7E3-C5A47B2E3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62B9C9-B89D-E11A-4EF7-11E6BD068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6C7EB-A298-469C-8067-646C8916B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58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E6742-1477-59C4-C4DC-1310F7F6D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E9ACC4-0E89-8536-DAB2-77F1D141E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67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D7EAEB07-9AD4-629F-2CF5-C9F1AF92E7F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0852780"/>
                  </p:ext>
                </p:extLst>
              </p:nvPr>
            </p:nvGraphicFramePr>
            <p:xfrm>
              <a:off x="838200" y="1825625"/>
              <a:ext cx="10515595" cy="12653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03119">
                      <a:extLst>
                        <a:ext uri="{9D8B030D-6E8A-4147-A177-3AD203B41FA5}">
                          <a16:colId xmlns:a16="http://schemas.microsoft.com/office/drawing/2014/main" val="2102030216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2128782189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4283190148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1512798256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133319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rad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12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1+10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5586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D7EAEB07-9AD4-629F-2CF5-C9F1AF92E7F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0852780"/>
                  </p:ext>
                </p:extLst>
              </p:nvPr>
            </p:nvGraphicFramePr>
            <p:xfrm>
              <a:off x="838200" y="1825625"/>
              <a:ext cx="10515595" cy="12653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03119">
                      <a:extLst>
                        <a:ext uri="{9D8B030D-6E8A-4147-A177-3AD203B41FA5}">
                          <a16:colId xmlns:a16="http://schemas.microsoft.com/office/drawing/2014/main" val="2102030216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2128782189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4283190148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1512798256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1333196147"/>
                        </a:ext>
                      </a:extLst>
                    </a:gridCol>
                  </a:tblGrid>
                  <a:tr h="606806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290" t="-1000" r="-300870" b="-111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000" t="-1000" r="-50217" b="-111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00580" t="-1000" r="-580" b="-11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12618"/>
                      </a:ext>
                    </a:extLst>
                  </a:tr>
                  <a:tr h="65849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90" t="-92661" r="-400870" b="-183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072" t="-92661" r="-100145" b="-18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290" t="-92661" r="-290" b="-18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5586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4857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au 4">
                <a:extLst>
                  <a:ext uri="{FF2B5EF4-FFF2-40B4-BE49-F238E27FC236}">
                    <a16:creationId xmlns:a16="http://schemas.microsoft.com/office/drawing/2014/main" id="{20B48CED-77BE-6D70-BA86-2E59E7B310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487174"/>
                  </p:ext>
                </p:extLst>
              </p:nvPr>
            </p:nvGraphicFramePr>
            <p:xfrm>
              <a:off x="304803" y="2261897"/>
              <a:ext cx="11048997" cy="26839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88029">
                      <a:extLst>
                        <a:ext uri="{9D8B030D-6E8A-4147-A177-3AD203B41FA5}">
                          <a16:colId xmlns:a16="http://schemas.microsoft.com/office/drawing/2014/main" val="570375985"/>
                        </a:ext>
                      </a:extLst>
                    </a:gridCol>
                    <a:gridCol w="1476828">
                      <a:extLst>
                        <a:ext uri="{9D8B030D-6E8A-4147-A177-3AD203B41FA5}">
                          <a16:colId xmlns:a16="http://schemas.microsoft.com/office/drawing/2014/main" val="2712687271"/>
                        </a:ext>
                      </a:extLst>
                    </a:gridCol>
                    <a:gridCol w="1476828">
                      <a:extLst>
                        <a:ext uri="{9D8B030D-6E8A-4147-A177-3AD203B41FA5}">
                          <a16:colId xmlns:a16="http://schemas.microsoft.com/office/drawing/2014/main" val="3990710608"/>
                        </a:ext>
                      </a:extLst>
                    </a:gridCol>
                    <a:gridCol w="1476828">
                      <a:extLst>
                        <a:ext uri="{9D8B030D-6E8A-4147-A177-3AD203B41FA5}">
                          <a16:colId xmlns:a16="http://schemas.microsoft.com/office/drawing/2014/main" val="2395380115"/>
                        </a:ext>
                      </a:extLst>
                    </a:gridCol>
                    <a:gridCol w="1476828">
                      <a:extLst>
                        <a:ext uri="{9D8B030D-6E8A-4147-A177-3AD203B41FA5}">
                          <a16:colId xmlns:a16="http://schemas.microsoft.com/office/drawing/2014/main" val="987397699"/>
                        </a:ext>
                      </a:extLst>
                    </a:gridCol>
                    <a:gridCol w="1476828">
                      <a:extLst>
                        <a:ext uri="{9D8B030D-6E8A-4147-A177-3AD203B41FA5}">
                          <a16:colId xmlns:a16="http://schemas.microsoft.com/office/drawing/2014/main" val="2068636272"/>
                        </a:ext>
                      </a:extLst>
                    </a:gridCol>
                    <a:gridCol w="1476828">
                      <a:extLst>
                        <a:ext uri="{9D8B030D-6E8A-4147-A177-3AD203B41FA5}">
                          <a16:colId xmlns:a16="http://schemas.microsoft.com/office/drawing/2014/main" val="14011913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rad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=10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rad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3687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1+10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869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fr-FR" b="0" i="0" smtClean="0">
                                            <a:latin typeface="Cambria Math" panose="02040503050406030204" pitchFamily="18" charset="0"/>
                                          </a:rPr>
                                          <m:t>p</m:t>
                                        </m:r>
                                      </m:num>
                                      <m:den>
                                        <m:r>
                                          <a:rPr lang="fr-FR" b="0" i="0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2571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88636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au 4">
                <a:extLst>
                  <a:ext uri="{FF2B5EF4-FFF2-40B4-BE49-F238E27FC236}">
                    <a16:creationId xmlns:a16="http://schemas.microsoft.com/office/drawing/2014/main" id="{20B48CED-77BE-6D70-BA86-2E59E7B310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487174"/>
                  </p:ext>
                </p:extLst>
              </p:nvPr>
            </p:nvGraphicFramePr>
            <p:xfrm>
              <a:off x="304803" y="2261897"/>
              <a:ext cx="11048997" cy="26839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88029">
                      <a:extLst>
                        <a:ext uri="{9D8B030D-6E8A-4147-A177-3AD203B41FA5}">
                          <a16:colId xmlns:a16="http://schemas.microsoft.com/office/drawing/2014/main" val="570375985"/>
                        </a:ext>
                      </a:extLst>
                    </a:gridCol>
                    <a:gridCol w="1476828">
                      <a:extLst>
                        <a:ext uri="{9D8B030D-6E8A-4147-A177-3AD203B41FA5}">
                          <a16:colId xmlns:a16="http://schemas.microsoft.com/office/drawing/2014/main" val="2712687271"/>
                        </a:ext>
                      </a:extLst>
                    </a:gridCol>
                    <a:gridCol w="1476828">
                      <a:extLst>
                        <a:ext uri="{9D8B030D-6E8A-4147-A177-3AD203B41FA5}">
                          <a16:colId xmlns:a16="http://schemas.microsoft.com/office/drawing/2014/main" val="3990710608"/>
                        </a:ext>
                      </a:extLst>
                    </a:gridCol>
                    <a:gridCol w="1476828">
                      <a:extLst>
                        <a:ext uri="{9D8B030D-6E8A-4147-A177-3AD203B41FA5}">
                          <a16:colId xmlns:a16="http://schemas.microsoft.com/office/drawing/2014/main" val="2395380115"/>
                        </a:ext>
                      </a:extLst>
                    </a:gridCol>
                    <a:gridCol w="1476828">
                      <a:extLst>
                        <a:ext uri="{9D8B030D-6E8A-4147-A177-3AD203B41FA5}">
                          <a16:colId xmlns:a16="http://schemas.microsoft.com/office/drawing/2014/main" val="987397699"/>
                        </a:ext>
                      </a:extLst>
                    </a:gridCol>
                    <a:gridCol w="1476828">
                      <a:extLst>
                        <a:ext uri="{9D8B030D-6E8A-4147-A177-3AD203B41FA5}">
                          <a16:colId xmlns:a16="http://schemas.microsoft.com/office/drawing/2014/main" val="2068636272"/>
                        </a:ext>
                      </a:extLst>
                    </a:gridCol>
                    <a:gridCol w="1476828">
                      <a:extLst>
                        <a:ext uri="{9D8B030D-6E8A-4147-A177-3AD203B41FA5}">
                          <a16:colId xmlns:a16="http://schemas.microsoft.com/office/drawing/2014/main" val="1401191382"/>
                        </a:ext>
                      </a:extLst>
                    </a:gridCol>
                  </a:tblGrid>
                  <a:tr h="606806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9174" t="-1000" r="-501653" b="-343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4330" t="-1000" r="-150309" b="-343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4330" t="-1000" r="-50309" b="-343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0000" t="-1000" r="-826" b="-34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3687919"/>
                      </a:ext>
                    </a:extLst>
                  </a:tr>
                  <a:tr h="65297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57" t="-94393" r="-405571" b="-22056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4433" t="-94393" r="-200206" b="-22056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74793" t="-94393" r="-100620" b="-22056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74227" t="-94393" r="-412" b="-22056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869736"/>
                      </a:ext>
                    </a:extLst>
                  </a:tr>
                  <a:tr h="78409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57" t="-161240" r="-405571" b="-8294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4433" t="-161240" r="-200206" b="-8294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74793" t="-161240" r="-100620" b="-8294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74227" t="-161240" r="-412" b="-8294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257197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57" t="-320952" r="-405571" b="-190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4433" t="-320952" r="-200206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74793" t="-320952" r="-100620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74227" t="-320952" r="-412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88636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920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05909FB0-FAC8-F94A-48D9-E25136873D8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59326035"/>
                  </p:ext>
                </p:extLst>
              </p:nvPr>
            </p:nvGraphicFramePr>
            <p:xfrm>
              <a:off x="838200" y="1825625"/>
              <a:ext cx="10515595" cy="25529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03119">
                      <a:extLst>
                        <a:ext uri="{9D8B030D-6E8A-4147-A177-3AD203B41FA5}">
                          <a16:colId xmlns:a16="http://schemas.microsoft.com/office/drawing/2014/main" val="2102030216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2128782189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4283190148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1512798256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133319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300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rad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12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558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1+300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5915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180°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7787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05909FB0-FAC8-F94A-48D9-E25136873D8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59326035"/>
                  </p:ext>
                </p:extLst>
              </p:nvPr>
            </p:nvGraphicFramePr>
            <p:xfrm>
              <a:off x="838200" y="1825625"/>
              <a:ext cx="10515595" cy="25529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03119">
                      <a:extLst>
                        <a:ext uri="{9D8B030D-6E8A-4147-A177-3AD203B41FA5}">
                          <a16:colId xmlns:a16="http://schemas.microsoft.com/office/drawing/2014/main" val="2102030216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2128782189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4283190148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1512798256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1333196147"/>
                        </a:ext>
                      </a:extLst>
                    </a:gridCol>
                  </a:tblGrid>
                  <a:tr h="606806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290" t="-1000" r="-300870" b="-322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000" t="-1000" r="-50217" b="-32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00580" t="-1000" r="-580" b="-3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12618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90" t="-94393" r="-400870" b="-20093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072" t="-94393" r="-100145" b="-2009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290" t="-94393" r="-290" b="-2009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558626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90" t="-192593" r="-400870" b="-9907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072" t="-192593" r="-100145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290" t="-192593" r="-290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59152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90" t="-300952" r="-400870" b="-190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072" t="-300952" r="-100145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290" t="-300952" r="-290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7787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295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410C6-5E1F-DEBA-8361-86B7C6F5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B700F9-9B4E-835F-07C1-F04223F83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0360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208</Words>
  <Application>Microsoft Office PowerPoint</Application>
  <PresentationFormat>Grand écran</PresentationFormat>
  <Paragraphs>34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</cp:revision>
  <dcterms:created xsi:type="dcterms:W3CDTF">2022-07-03T18:55:41Z</dcterms:created>
  <dcterms:modified xsi:type="dcterms:W3CDTF">2022-07-03T19:49:06Z</dcterms:modified>
</cp:coreProperties>
</file>