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FFCD"/>
    <a:srgbClr val="FFD1D1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4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29/03/2019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29/03/2019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29/03/2019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29/03/2019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29/03/2019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29/03/2019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29/03/2019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c 55"/>
          <p:cNvSpPr/>
          <p:nvPr/>
        </p:nvSpPr>
        <p:spPr>
          <a:xfrm flipH="1">
            <a:off x="2087864" y="1974870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prstDash val="sysDot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90973"/>
            <a:ext cx="48387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1115616" y="1772816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N</a:t>
            </a:r>
          </a:p>
        </p:txBody>
      </p:sp>
      <p:cxnSp>
        <p:nvCxnSpPr>
          <p:cNvPr id="7" name="Connecteur droit 6"/>
          <p:cNvCxnSpPr>
            <a:endCxn id="4" idx="0"/>
          </p:cNvCxnSpPr>
          <p:nvPr/>
        </p:nvCxnSpPr>
        <p:spPr>
          <a:xfrm>
            <a:off x="1331640" y="1551640"/>
            <a:ext cx="0" cy="22117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e 14"/>
          <p:cNvGrpSpPr/>
          <p:nvPr/>
        </p:nvGrpSpPr>
        <p:grpSpPr>
          <a:xfrm rot="10800000">
            <a:off x="1115616" y="1335640"/>
            <a:ext cx="432048" cy="216000"/>
            <a:chOff x="1115616" y="2413488"/>
            <a:chExt cx="432048" cy="216000"/>
          </a:xfrm>
        </p:grpSpPr>
        <p:sp>
          <p:nvSpPr>
            <p:cNvPr id="12" name="Rectangle 11"/>
            <p:cNvSpPr/>
            <p:nvPr/>
          </p:nvSpPr>
          <p:spPr>
            <a:xfrm>
              <a:off x="1115616" y="2413488"/>
              <a:ext cx="432048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115616" y="241348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3" name="Connecteur droit 22"/>
          <p:cNvCxnSpPr>
            <a:stCxn id="4" idx="2"/>
            <a:endCxn id="17" idx="6"/>
          </p:cNvCxnSpPr>
          <p:nvPr/>
        </p:nvCxnSpPr>
        <p:spPr>
          <a:xfrm flipH="1">
            <a:off x="460039" y="1988840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17" idx="4"/>
            <a:endCxn id="18" idx="0"/>
          </p:cNvCxnSpPr>
          <p:nvPr/>
        </p:nvCxnSpPr>
        <p:spPr>
          <a:xfrm>
            <a:off x="244015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>
            <a:stCxn id="19" idx="2"/>
            <a:endCxn id="18" idx="6"/>
          </p:cNvCxnSpPr>
          <p:nvPr/>
        </p:nvCxnSpPr>
        <p:spPr>
          <a:xfrm flipH="1">
            <a:off x="460039" y="2852936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>
            <a:stCxn id="4" idx="4"/>
            <a:endCxn id="19" idx="0"/>
          </p:cNvCxnSpPr>
          <p:nvPr/>
        </p:nvCxnSpPr>
        <p:spPr>
          <a:xfrm>
            <a:off x="1331640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>
            <a:stCxn id="21" idx="2"/>
            <a:endCxn id="4" idx="6"/>
          </p:cNvCxnSpPr>
          <p:nvPr/>
        </p:nvCxnSpPr>
        <p:spPr>
          <a:xfrm flipH="1">
            <a:off x="1547664" y="1988840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>
            <a:stCxn id="21" idx="4"/>
            <a:endCxn id="20" idx="0"/>
          </p:cNvCxnSpPr>
          <p:nvPr/>
        </p:nvCxnSpPr>
        <p:spPr>
          <a:xfrm>
            <a:off x="2383401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>
            <a:stCxn id="20" idx="2"/>
            <a:endCxn id="19" idx="6"/>
          </p:cNvCxnSpPr>
          <p:nvPr/>
        </p:nvCxnSpPr>
        <p:spPr>
          <a:xfrm flipH="1">
            <a:off x="1547664" y="2852936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8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 rot="16200000">
                <a:off x="312217" y="1382355"/>
                <a:ext cx="951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r>
                      <a:rPr lang="fr-FR" sz="1200" i="1">
                        <a:latin typeface="Cambria Math"/>
                      </a:rPr>
                      <m:t>𝐶</m:t>
                    </m:r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12217" y="1382355"/>
                <a:ext cx="951222" cy="276999"/>
              </a:xfrm>
              <a:prstGeom prst="rect">
                <a:avLst/>
              </a:prstGeom>
              <a:blipFill rotWithShape="1">
                <a:blip r:embed="rId6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 rot="16200000">
                <a:off x="1378414" y="1382355"/>
                <a:ext cx="9582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/>
                      </a:rPr>
                      <m:t>𝐵</m:t>
                    </m:r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78414" y="1382355"/>
                <a:ext cx="958211" cy="276999"/>
              </a:xfrm>
              <a:prstGeom prst="rect">
                <a:avLst/>
              </a:prstGeom>
              <a:blipFill rotWithShape="1">
                <a:blip r:embed="rId7"/>
                <a:stretch>
                  <a:fillRect r="-17778" b="-6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/>
          <p:cNvSpPr/>
          <p:nvPr/>
        </p:nvSpPr>
        <p:spPr>
          <a:xfrm>
            <a:off x="27991" y="1772816"/>
            <a:ext cx="432048" cy="43204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8" name="Ellipse 17"/>
          <p:cNvSpPr/>
          <p:nvPr/>
        </p:nvSpPr>
        <p:spPr>
          <a:xfrm>
            <a:off x="27991" y="2636912"/>
            <a:ext cx="432048" cy="432048"/>
          </a:xfrm>
          <a:prstGeom prst="ellipse">
            <a:avLst/>
          </a:prstGeom>
          <a:solidFill>
            <a:srgbClr val="FFD1D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Ellipse 18"/>
          <p:cNvSpPr/>
          <p:nvPr/>
        </p:nvSpPr>
        <p:spPr>
          <a:xfrm>
            <a:off x="1115616" y="2636912"/>
            <a:ext cx="432048" cy="43204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2167377" y="2636912"/>
            <a:ext cx="432048" cy="432048"/>
          </a:xfrm>
          <a:prstGeom prst="ellipse">
            <a:avLst/>
          </a:prstGeom>
          <a:solidFill>
            <a:srgbClr val="A3FFCD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Ellipse 20"/>
          <p:cNvSpPr/>
          <p:nvPr/>
        </p:nvSpPr>
        <p:spPr>
          <a:xfrm>
            <a:off x="2167377" y="1772816"/>
            <a:ext cx="432048" cy="432048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 rot="16200000">
                <a:off x="275604" y="3193542"/>
                <a:ext cx="10244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5604" y="3193542"/>
                <a:ext cx="1024448" cy="276999"/>
              </a:xfrm>
              <a:prstGeom prst="rect">
                <a:avLst/>
              </a:prstGeom>
              <a:blipFill rotWithShape="1">
                <a:blip r:embed="rId8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 rot="16200000">
                <a:off x="1346001" y="3193542"/>
                <a:ext cx="10230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46001" y="3193542"/>
                <a:ext cx="1023037" cy="276999"/>
              </a:xfrm>
              <a:prstGeom prst="rect">
                <a:avLst/>
              </a:prstGeom>
              <a:blipFill rotWithShape="1">
                <a:blip r:embed="rId9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c 52"/>
          <p:cNvSpPr/>
          <p:nvPr/>
        </p:nvSpPr>
        <p:spPr>
          <a:xfrm>
            <a:off x="74159" y="1996791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576552" y="2282388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1773870" y="2266878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447909" y="3844266"/>
            <a:ext cx="1802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 : </a:t>
            </a:r>
            <a:r>
              <a:rPr lang="fr-FR" sz="1200" dirty="0"/>
              <a:t>pression hydraulique</a:t>
            </a:r>
          </a:p>
        </p:txBody>
      </p:sp>
      <p:sp>
        <p:nvSpPr>
          <p:cNvPr id="54" name="Éclair 53"/>
          <p:cNvSpPr/>
          <p:nvPr/>
        </p:nvSpPr>
        <p:spPr>
          <a:xfrm rot="20654556" flipV="1">
            <a:off x="1110781" y="3117896"/>
            <a:ext cx="286069" cy="332896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919186" y="3445295"/>
            <a:ext cx="824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745607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691680" y="1916832"/>
            <a:ext cx="792088" cy="792088"/>
            <a:chOff x="1691680" y="1916832"/>
            <a:chExt cx="792088" cy="792088"/>
          </a:xfrm>
        </p:grpSpPr>
        <p:cxnSp>
          <p:nvCxnSpPr>
            <p:cNvPr id="5" name="Connecteur droit 4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7"/>
          <p:cNvGrpSpPr/>
          <p:nvPr/>
        </p:nvGrpSpPr>
        <p:grpSpPr>
          <a:xfrm rot="20700000">
            <a:off x="1579937" y="1827823"/>
            <a:ext cx="792088" cy="792088"/>
            <a:chOff x="1691680" y="1916832"/>
            <a:chExt cx="792088" cy="792088"/>
          </a:xfrm>
        </p:grpSpPr>
        <p:cxnSp>
          <p:nvCxnSpPr>
            <p:cNvPr id="9" name="Connecteur droit 8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rc 10"/>
          <p:cNvSpPr/>
          <p:nvPr/>
        </p:nvSpPr>
        <p:spPr>
          <a:xfrm>
            <a:off x="971600" y="1963234"/>
            <a:ext cx="1440160" cy="1440160"/>
          </a:xfrm>
          <a:prstGeom prst="arc">
            <a:avLst>
              <a:gd name="adj1" fmla="val 20908293"/>
              <a:gd name="adj2" fmla="val 0"/>
            </a:avLst>
          </a:prstGeom>
          <a:ln w="12700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1637680" y="2654921"/>
            <a:ext cx="108000" cy="10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 flipV="1">
            <a:off x="1673680" y="2690920"/>
            <a:ext cx="36000" cy="3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2461035" y="2470255"/>
                <a:ext cx="35381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035" y="2470255"/>
                <a:ext cx="353815" cy="2616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1514772" y="2769932"/>
                <a:ext cx="35920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72" y="2769932"/>
                <a:ext cx="359201" cy="2539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227991" y="2708992"/>
                <a:ext cx="36753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991" y="2708992"/>
                <a:ext cx="367537" cy="2539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1673680" y="1836276"/>
                <a:ext cx="36798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680" y="1836276"/>
                <a:ext cx="367985" cy="2539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239533" y="2246572"/>
                <a:ext cx="34445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533" y="2246572"/>
                <a:ext cx="344453" cy="25391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1193577" y="1836276"/>
                <a:ext cx="3449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577" y="1836276"/>
                <a:ext cx="344902" cy="25391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99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11F2CAF-2EE4-4E05-83B1-3D934F736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170" y="1635245"/>
            <a:ext cx="2307825" cy="2172070"/>
          </a:xfrm>
          <a:prstGeom prst="rect">
            <a:avLst/>
          </a:prstGeom>
        </p:spPr>
      </p:pic>
      <p:sp>
        <p:nvSpPr>
          <p:cNvPr id="82" name="Rectangle 79">
            <a:extLst>
              <a:ext uri="{FF2B5EF4-FFF2-40B4-BE49-F238E27FC236}">
                <a16:creationId xmlns:a16="http://schemas.microsoft.com/office/drawing/2014/main" id="{3B877F95-2B7C-4361-99E3-D6D0D5271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490" y="10702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89" name="Zone de dessin 1">
            <a:extLst>
              <a:ext uri="{FF2B5EF4-FFF2-40B4-BE49-F238E27FC236}">
                <a16:creationId xmlns:a16="http://schemas.microsoft.com/office/drawing/2014/main" id="{93E4AEC4-B8F4-488A-95A2-BB4B977E038A}"/>
              </a:ext>
            </a:extLst>
          </p:cNvPr>
          <p:cNvGrpSpPr>
            <a:grpSpLocks/>
          </p:cNvGrpSpPr>
          <p:nvPr/>
        </p:nvGrpSpPr>
        <p:grpSpPr bwMode="auto">
          <a:xfrm>
            <a:off x="5286952" y="1254774"/>
            <a:ext cx="2787712" cy="2425247"/>
            <a:chOff x="7581" y="444"/>
            <a:chExt cx="27877" cy="24257"/>
          </a:xfrm>
        </p:grpSpPr>
        <p:sp>
          <p:nvSpPr>
            <p:cNvPr id="91" name="Freeform 77">
              <a:extLst>
                <a:ext uri="{FF2B5EF4-FFF2-40B4-BE49-F238E27FC236}">
                  <a16:creationId xmlns:a16="http://schemas.microsoft.com/office/drawing/2014/main" id="{1F5D3FEA-2762-426E-BEBE-28E5B108D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96" y="15843"/>
              <a:ext cx="11030" cy="6782"/>
            </a:xfrm>
            <a:custGeom>
              <a:avLst/>
              <a:gdLst>
                <a:gd name="T0" fmla="*/ 1078 w 1078"/>
                <a:gd name="T1" fmla="*/ 0 h 624"/>
                <a:gd name="T2" fmla="*/ 0 w 1078"/>
                <a:gd name="T3" fmla="*/ 624 h 624"/>
                <a:gd name="T4" fmla="*/ 1 w 1078"/>
                <a:gd name="T5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8" h="624">
                  <a:moveTo>
                    <a:pt x="1078" y="0"/>
                  </a:moveTo>
                  <a:lnTo>
                    <a:pt x="0" y="624"/>
                  </a:lnTo>
                  <a:lnTo>
                    <a:pt x="1" y="62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" name="Freeform 76">
              <a:extLst>
                <a:ext uri="{FF2B5EF4-FFF2-40B4-BE49-F238E27FC236}">
                  <a16:creationId xmlns:a16="http://schemas.microsoft.com/office/drawing/2014/main" id="{1A8AF9B9-4E02-43DE-A4C2-BE3C96037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06" y="4527"/>
              <a:ext cx="7252" cy="11348"/>
            </a:xfrm>
            <a:custGeom>
              <a:avLst/>
              <a:gdLst>
                <a:gd name="T0" fmla="*/ 584 w 708"/>
                <a:gd name="T1" fmla="*/ 1045 h 1045"/>
                <a:gd name="T2" fmla="*/ 634 w 708"/>
                <a:gd name="T3" fmla="*/ 1005 h 1045"/>
                <a:gd name="T4" fmla="*/ 671 w 708"/>
                <a:gd name="T5" fmla="*/ 950 h 1045"/>
                <a:gd name="T6" fmla="*/ 696 w 708"/>
                <a:gd name="T7" fmla="*/ 881 h 1045"/>
                <a:gd name="T8" fmla="*/ 708 w 708"/>
                <a:gd name="T9" fmla="*/ 800 h 1045"/>
                <a:gd name="T10" fmla="*/ 704 w 708"/>
                <a:gd name="T11" fmla="*/ 709 h 1045"/>
                <a:gd name="T12" fmla="*/ 686 w 708"/>
                <a:gd name="T13" fmla="*/ 613 h 1045"/>
                <a:gd name="T14" fmla="*/ 657 w 708"/>
                <a:gd name="T15" fmla="*/ 514 h 1045"/>
                <a:gd name="T16" fmla="*/ 613 w 708"/>
                <a:gd name="T17" fmla="*/ 416 h 1045"/>
                <a:gd name="T18" fmla="*/ 559 w 708"/>
                <a:gd name="T19" fmla="*/ 322 h 1045"/>
                <a:gd name="T20" fmla="*/ 496 w 708"/>
                <a:gd name="T21" fmla="*/ 235 h 1045"/>
                <a:gd name="T22" fmla="*/ 426 w 708"/>
                <a:gd name="T23" fmla="*/ 158 h 1045"/>
                <a:gd name="T24" fmla="*/ 351 w 708"/>
                <a:gd name="T25" fmla="*/ 95 h 1045"/>
                <a:gd name="T26" fmla="*/ 275 w 708"/>
                <a:gd name="T27" fmla="*/ 46 h 1045"/>
                <a:gd name="T28" fmla="*/ 199 w 708"/>
                <a:gd name="T29" fmla="*/ 14 h 1045"/>
                <a:gd name="T30" fmla="*/ 126 w 708"/>
                <a:gd name="T31" fmla="*/ 0 h 1045"/>
                <a:gd name="T32" fmla="*/ 59 w 708"/>
                <a:gd name="T33" fmla="*/ 5 h 1045"/>
                <a:gd name="T34" fmla="*/ 0 w 708"/>
                <a:gd name="T35" fmla="*/ 27 h 1045"/>
                <a:gd name="T36" fmla="*/ 1 w 708"/>
                <a:gd name="T37" fmla="*/ 27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8" h="1045">
                  <a:moveTo>
                    <a:pt x="584" y="1045"/>
                  </a:moveTo>
                  <a:lnTo>
                    <a:pt x="634" y="1005"/>
                  </a:lnTo>
                  <a:lnTo>
                    <a:pt x="671" y="950"/>
                  </a:lnTo>
                  <a:lnTo>
                    <a:pt x="696" y="881"/>
                  </a:lnTo>
                  <a:lnTo>
                    <a:pt x="708" y="800"/>
                  </a:lnTo>
                  <a:lnTo>
                    <a:pt x="704" y="709"/>
                  </a:lnTo>
                  <a:lnTo>
                    <a:pt x="686" y="613"/>
                  </a:lnTo>
                  <a:lnTo>
                    <a:pt x="657" y="514"/>
                  </a:lnTo>
                  <a:lnTo>
                    <a:pt x="613" y="416"/>
                  </a:lnTo>
                  <a:lnTo>
                    <a:pt x="559" y="322"/>
                  </a:lnTo>
                  <a:lnTo>
                    <a:pt x="496" y="235"/>
                  </a:lnTo>
                  <a:lnTo>
                    <a:pt x="426" y="158"/>
                  </a:lnTo>
                  <a:lnTo>
                    <a:pt x="351" y="95"/>
                  </a:lnTo>
                  <a:lnTo>
                    <a:pt x="275" y="46"/>
                  </a:lnTo>
                  <a:lnTo>
                    <a:pt x="199" y="14"/>
                  </a:lnTo>
                  <a:lnTo>
                    <a:pt x="126" y="0"/>
                  </a:lnTo>
                  <a:lnTo>
                    <a:pt x="59" y="5"/>
                  </a:lnTo>
                  <a:lnTo>
                    <a:pt x="0" y="27"/>
                  </a:lnTo>
                  <a:lnTo>
                    <a:pt x="1" y="2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" name="Freeform 75">
              <a:extLst>
                <a:ext uri="{FF2B5EF4-FFF2-40B4-BE49-F238E27FC236}">
                  <a16:creationId xmlns:a16="http://schemas.microsoft.com/office/drawing/2014/main" id="{85CC7D83-EEB6-41BB-822F-71E3B4AD2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76" y="4819"/>
              <a:ext cx="11030" cy="6750"/>
            </a:xfrm>
            <a:custGeom>
              <a:avLst/>
              <a:gdLst>
                <a:gd name="T0" fmla="*/ 0 w 1077"/>
                <a:gd name="T1" fmla="*/ 623 h 623"/>
                <a:gd name="T2" fmla="*/ 1076 w 1077"/>
                <a:gd name="T3" fmla="*/ 0 h 623"/>
                <a:gd name="T4" fmla="*/ 1077 w 1077"/>
                <a:gd name="T5" fmla="*/ 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7" h="623">
                  <a:moveTo>
                    <a:pt x="0" y="623"/>
                  </a:moveTo>
                  <a:lnTo>
                    <a:pt x="1076" y="0"/>
                  </a:lnTo>
                  <a:lnTo>
                    <a:pt x="1077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" name="Freeform 74">
              <a:extLst>
                <a:ext uri="{FF2B5EF4-FFF2-40B4-BE49-F238E27FC236}">
                  <a16:creationId xmlns:a16="http://schemas.microsoft.com/office/drawing/2014/main" id="{A3C0DB41-822C-479E-9454-8FF227C58CFB}"/>
                </a:ext>
              </a:extLst>
            </p:cNvPr>
            <p:cNvSpPr>
              <a:spLocks/>
            </p:cNvSpPr>
            <p:nvPr/>
          </p:nvSpPr>
          <p:spPr bwMode="auto">
            <a:xfrm rot="-140534">
              <a:off x="28898" y="5664"/>
              <a:ext cx="4896" cy="9207"/>
            </a:xfrm>
            <a:custGeom>
              <a:avLst/>
              <a:gdLst>
                <a:gd name="T0" fmla="*/ 584 w 708"/>
                <a:gd name="T1" fmla="*/ 1045 h 1045"/>
                <a:gd name="T2" fmla="*/ 634 w 708"/>
                <a:gd name="T3" fmla="*/ 1005 h 1045"/>
                <a:gd name="T4" fmla="*/ 671 w 708"/>
                <a:gd name="T5" fmla="*/ 950 h 1045"/>
                <a:gd name="T6" fmla="*/ 696 w 708"/>
                <a:gd name="T7" fmla="*/ 881 h 1045"/>
                <a:gd name="T8" fmla="*/ 708 w 708"/>
                <a:gd name="T9" fmla="*/ 800 h 1045"/>
                <a:gd name="T10" fmla="*/ 704 w 708"/>
                <a:gd name="T11" fmla="*/ 709 h 1045"/>
                <a:gd name="T12" fmla="*/ 686 w 708"/>
                <a:gd name="T13" fmla="*/ 613 h 1045"/>
                <a:gd name="T14" fmla="*/ 657 w 708"/>
                <a:gd name="T15" fmla="*/ 514 h 1045"/>
                <a:gd name="T16" fmla="*/ 613 w 708"/>
                <a:gd name="T17" fmla="*/ 416 h 1045"/>
                <a:gd name="T18" fmla="*/ 559 w 708"/>
                <a:gd name="T19" fmla="*/ 322 h 1045"/>
                <a:gd name="T20" fmla="*/ 496 w 708"/>
                <a:gd name="T21" fmla="*/ 235 h 1045"/>
                <a:gd name="T22" fmla="*/ 426 w 708"/>
                <a:gd name="T23" fmla="*/ 158 h 1045"/>
                <a:gd name="T24" fmla="*/ 351 w 708"/>
                <a:gd name="T25" fmla="*/ 95 h 1045"/>
                <a:gd name="T26" fmla="*/ 275 w 708"/>
                <a:gd name="T27" fmla="*/ 46 h 1045"/>
                <a:gd name="T28" fmla="*/ 199 w 708"/>
                <a:gd name="T29" fmla="*/ 14 h 1045"/>
                <a:gd name="T30" fmla="*/ 126 w 708"/>
                <a:gd name="T31" fmla="*/ 0 h 1045"/>
                <a:gd name="T32" fmla="*/ 59 w 708"/>
                <a:gd name="T33" fmla="*/ 5 h 1045"/>
                <a:gd name="T34" fmla="*/ 0 w 708"/>
                <a:gd name="T35" fmla="*/ 27 h 1045"/>
                <a:gd name="T36" fmla="*/ 1 w 708"/>
                <a:gd name="T37" fmla="*/ 27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8" h="1045">
                  <a:moveTo>
                    <a:pt x="584" y="1045"/>
                  </a:moveTo>
                  <a:lnTo>
                    <a:pt x="634" y="1005"/>
                  </a:lnTo>
                  <a:lnTo>
                    <a:pt x="671" y="950"/>
                  </a:lnTo>
                  <a:lnTo>
                    <a:pt x="696" y="881"/>
                  </a:lnTo>
                  <a:lnTo>
                    <a:pt x="708" y="800"/>
                  </a:lnTo>
                  <a:lnTo>
                    <a:pt x="704" y="709"/>
                  </a:lnTo>
                  <a:lnTo>
                    <a:pt x="686" y="613"/>
                  </a:lnTo>
                  <a:lnTo>
                    <a:pt x="657" y="514"/>
                  </a:lnTo>
                  <a:lnTo>
                    <a:pt x="613" y="416"/>
                  </a:lnTo>
                  <a:lnTo>
                    <a:pt x="559" y="322"/>
                  </a:lnTo>
                  <a:lnTo>
                    <a:pt x="496" y="235"/>
                  </a:lnTo>
                  <a:lnTo>
                    <a:pt x="426" y="158"/>
                  </a:lnTo>
                  <a:lnTo>
                    <a:pt x="351" y="95"/>
                  </a:lnTo>
                  <a:lnTo>
                    <a:pt x="275" y="46"/>
                  </a:lnTo>
                  <a:lnTo>
                    <a:pt x="199" y="14"/>
                  </a:lnTo>
                  <a:lnTo>
                    <a:pt x="126" y="0"/>
                  </a:lnTo>
                  <a:lnTo>
                    <a:pt x="59" y="5"/>
                  </a:lnTo>
                  <a:lnTo>
                    <a:pt x="0" y="27"/>
                  </a:lnTo>
                  <a:lnTo>
                    <a:pt x="1" y="2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Freeform 73">
              <a:extLst>
                <a:ext uri="{FF2B5EF4-FFF2-40B4-BE49-F238E27FC236}">
                  <a16:creationId xmlns:a16="http://schemas.microsoft.com/office/drawing/2014/main" id="{C65BCD8E-6D9D-4B81-B475-086BA21A58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01" y="14751"/>
              <a:ext cx="10896" cy="6667"/>
            </a:xfrm>
            <a:custGeom>
              <a:avLst/>
              <a:gdLst>
                <a:gd name="T0" fmla="*/ 0 w 1077"/>
                <a:gd name="T1" fmla="*/ 623 h 623"/>
                <a:gd name="T2" fmla="*/ 1076 w 1077"/>
                <a:gd name="T3" fmla="*/ 0 h 623"/>
                <a:gd name="T4" fmla="*/ 1077 w 1077"/>
                <a:gd name="T5" fmla="*/ 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7" h="623">
                  <a:moveTo>
                    <a:pt x="0" y="623"/>
                  </a:moveTo>
                  <a:lnTo>
                    <a:pt x="1076" y="0"/>
                  </a:lnTo>
                  <a:lnTo>
                    <a:pt x="107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AutoShape 72">
              <a:extLst>
                <a:ext uri="{FF2B5EF4-FFF2-40B4-BE49-F238E27FC236}">
                  <a16:creationId xmlns:a16="http://schemas.microsoft.com/office/drawing/2014/main" id="{2901B34A-4F4F-4278-8869-AE1E6540F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5" y="13373"/>
              <a:ext cx="9290" cy="7677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AutoShape 71">
              <a:extLst>
                <a:ext uri="{FF2B5EF4-FFF2-40B4-BE49-F238E27FC236}">
                  <a16:creationId xmlns:a16="http://schemas.microsoft.com/office/drawing/2014/main" id="{4A56E23D-6CA0-4062-B759-961179521F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846" y="15621"/>
              <a:ext cx="1061" cy="342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" name="AutoShape 70">
              <a:extLst>
                <a:ext uri="{FF2B5EF4-FFF2-40B4-BE49-F238E27FC236}">
                  <a16:creationId xmlns:a16="http://schemas.microsoft.com/office/drawing/2014/main" id="{F23226F5-B133-4823-955F-582491B73A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973" y="16478"/>
              <a:ext cx="1010" cy="51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" name="AutoShape 69">
              <a:extLst>
                <a:ext uri="{FF2B5EF4-FFF2-40B4-BE49-F238E27FC236}">
                  <a16:creationId xmlns:a16="http://schemas.microsoft.com/office/drawing/2014/main" id="{0535FEC7-F047-47D5-AA4A-B0B1B9B8F0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145" y="17113"/>
              <a:ext cx="1035" cy="32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" name="AutoShape 68">
              <a:extLst>
                <a:ext uri="{FF2B5EF4-FFF2-40B4-BE49-F238E27FC236}">
                  <a16:creationId xmlns:a16="http://schemas.microsoft.com/office/drawing/2014/main" id="{879FFF01-5403-4183-8EAA-144859F7BC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94" y="17773"/>
              <a:ext cx="940" cy="108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" name="AutoShape 67">
              <a:extLst>
                <a:ext uri="{FF2B5EF4-FFF2-40B4-BE49-F238E27FC236}">
                  <a16:creationId xmlns:a16="http://schemas.microsoft.com/office/drawing/2014/main" id="{598F2B00-AD42-456E-8A10-10F9FFD20C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92" y="18154"/>
              <a:ext cx="902" cy="445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" name="AutoShape 66">
              <a:extLst>
                <a:ext uri="{FF2B5EF4-FFF2-40B4-BE49-F238E27FC236}">
                  <a16:creationId xmlns:a16="http://schemas.microsoft.com/office/drawing/2014/main" id="{D5A6D691-259D-4977-A7AC-530E419144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110" y="18643"/>
              <a:ext cx="851" cy="641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" name="AutoShape 65">
              <a:extLst>
                <a:ext uri="{FF2B5EF4-FFF2-40B4-BE49-F238E27FC236}">
                  <a16:creationId xmlns:a16="http://schemas.microsoft.com/office/drawing/2014/main" id="{5319A3DC-B09E-4869-A963-10749A9976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75" y="19056"/>
              <a:ext cx="552" cy="806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" name="AutoShape 64">
              <a:extLst>
                <a:ext uri="{FF2B5EF4-FFF2-40B4-BE49-F238E27FC236}">
                  <a16:creationId xmlns:a16="http://schemas.microsoft.com/office/drawing/2014/main" id="{6C6B55D6-0FBD-499C-B6A9-9DE7061503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59" y="19469"/>
              <a:ext cx="356" cy="1035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" name="AutoShape 63">
              <a:extLst>
                <a:ext uri="{FF2B5EF4-FFF2-40B4-BE49-F238E27FC236}">
                  <a16:creationId xmlns:a16="http://schemas.microsoft.com/office/drawing/2014/main" id="{AA13D9E1-FC6E-441F-8651-4FCCB99019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02" y="20053"/>
              <a:ext cx="51" cy="1378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" name="AutoShape 62">
              <a:extLst>
                <a:ext uri="{FF2B5EF4-FFF2-40B4-BE49-F238E27FC236}">
                  <a16:creationId xmlns:a16="http://schemas.microsoft.com/office/drawing/2014/main" id="{CB4ED09B-0C13-4881-96C8-A4D64A8183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843" y="19761"/>
              <a:ext cx="70" cy="1232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" name="AutoShape 61">
              <a:extLst>
                <a:ext uri="{FF2B5EF4-FFF2-40B4-BE49-F238E27FC236}">
                  <a16:creationId xmlns:a16="http://schemas.microsoft.com/office/drawing/2014/main" id="{CE7A18CA-E005-4616-91FC-577E964D8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86" y="20250"/>
              <a:ext cx="229" cy="1454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" name="AutoShape 60">
              <a:extLst>
                <a:ext uri="{FF2B5EF4-FFF2-40B4-BE49-F238E27FC236}">
                  <a16:creationId xmlns:a16="http://schemas.microsoft.com/office/drawing/2014/main" id="{F78C7B00-BE39-429A-9A51-8106E017A1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61" y="19577"/>
              <a:ext cx="914" cy="1054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" name="AutoShape 59">
              <a:extLst>
                <a:ext uri="{FF2B5EF4-FFF2-40B4-BE49-F238E27FC236}">
                  <a16:creationId xmlns:a16="http://schemas.microsoft.com/office/drawing/2014/main" id="{FA9D9CCB-DAFF-466D-9B8D-49426E227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96" y="20148"/>
              <a:ext cx="451" cy="1403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" name="AutoShape 58">
              <a:extLst>
                <a:ext uri="{FF2B5EF4-FFF2-40B4-BE49-F238E27FC236}">
                  <a16:creationId xmlns:a16="http://schemas.microsoft.com/office/drawing/2014/main" id="{11951ACC-B146-411F-AC1C-923CA67B76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63" y="19939"/>
              <a:ext cx="647" cy="1206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" name="AutoShape 57">
              <a:extLst>
                <a:ext uri="{FF2B5EF4-FFF2-40B4-BE49-F238E27FC236}">
                  <a16:creationId xmlns:a16="http://schemas.microsoft.com/office/drawing/2014/main" id="{1F8C91B2-03D3-4CED-97EF-44E7F5D99F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58" y="19151"/>
              <a:ext cx="813" cy="692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grpSp>
          <p:nvGrpSpPr>
            <p:cNvPr id="112" name="Group 54">
              <a:extLst>
                <a:ext uri="{FF2B5EF4-FFF2-40B4-BE49-F238E27FC236}">
                  <a16:creationId xmlns:a16="http://schemas.microsoft.com/office/drawing/2014/main" id="{060EF218-2463-43B6-8337-9DCAC1C551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60" y="13722"/>
              <a:ext cx="9417" cy="6591"/>
              <a:chOff x="16160" y="13722"/>
              <a:chExt cx="9417" cy="6591"/>
            </a:xfrm>
          </p:grpSpPr>
          <p:sp>
            <p:nvSpPr>
              <p:cNvPr id="159" name="Freeform 56">
                <a:extLst>
                  <a:ext uri="{FF2B5EF4-FFF2-40B4-BE49-F238E27FC236}">
                    <a16:creationId xmlns:a16="http://schemas.microsoft.com/office/drawing/2014/main" id="{0B2F1E78-3494-432E-9C26-F990E06BA5D9}"/>
                  </a:ext>
                </a:extLst>
              </p:cNvPr>
              <p:cNvSpPr>
                <a:spLocks/>
              </p:cNvSpPr>
              <p:nvPr/>
            </p:nvSpPr>
            <p:spPr bwMode="auto">
              <a:xfrm rot="-284720">
                <a:off x="17945" y="13722"/>
                <a:ext cx="4203" cy="6591"/>
              </a:xfrm>
              <a:custGeom>
                <a:avLst/>
                <a:gdLst>
                  <a:gd name="T0" fmla="*/ 707 w 828"/>
                  <a:gd name="T1" fmla="*/ 1045 h 1071"/>
                  <a:gd name="T2" fmla="*/ 758 w 828"/>
                  <a:gd name="T3" fmla="*/ 1003 h 1071"/>
                  <a:gd name="T4" fmla="*/ 795 w 828"/>
                  <a:gd name="T5" fmla="*/ 945 h 1071"/>
                  <a:gd name="T6" fmla="*/ 819 w 828"/>
                  <a:gd name="T7" fmla="*/ 872 h 1071"/>
                  <a:gd name="T8" fmla="*/ 828 w 828"/>
                  <a:gd name="T9" fmla="*/ 787 h 1071"/>
                  <a:gd name="T10" fmla="*/ 823 w 828"/>
                  <a:gd name="T11" fmla="*/ 693 h 1071"/>
                  <a:gd name="T12" fmla="*/ 802 w 828"/>
                  <a:gd name="T13" fmla="*/ 593 h 1071"/>
                  <a:gd name="T14" fmla="*/ 768 w 828"/>
                  <a:gd name="T15" fmla="*/ 491 h 1071"/>
                  <a:gd name="T16" fmla="*/ 720 w 828"/>
                  <a:gd name="T17" fmla="*/ 391 h 1071"/>
                  <a:gd name="T18" fmla="*/ 662 w 828"/>
                  <a:gd name="T19" fmla="*/ 296 h 1071"/>
                  <a:gd name="T20" fmla="*/ 595 w 828"/>
                  <a:gd name="T21" fmla="*/ 210 h 1071"/>
                  <a:gd name="T22" fmla="*/ 521 w 828"/>
                  <a:gd name="T23" fmla="*/ 135 h 1071"/>
                  <a:gd name="T24" fmla="*/ 444 w 828"/>
                  <a:gd name="T25" fmla="*/ 75 h 1071"/>
                  <a:gd name="T26" fmla="*/ 365 w 828"/>
                  <a:gd name="T27" fmla="*/ 32 h 1071"/>
                  <a:gd name="T28" fmla="*/ 287 w 828"/>
                  <a:gd name="T29" fmla="*/ 7 h 1071"/>
                  <a:gd name="T30" fmla="*/ 215 w 828"/>
                  <a:gd name="T31" fmla="*/ 0 h 1071"/>
                  <a:gd name="T32" fmla="*/ 150 w 828"/>
                  <a:gd name="T33" fmla="*/ 14 h 1071"/>
                  <a:gd name="T34" fmla="*/ 94 w 828"/>
                  <a:gd name="T35" fmla="*/ 46 h 1071"/>
                  <a:gd name="T36" fmla="*/ 50 w 828"/>
                  <a:gd name="T37" fmla="*/ 96 h 1071"/>
                  <a:gd name="T38" fmla="*/ 19 w 828"/>
                  <a:gd name="T39" fmla="*/ 162 h 1071"/>
                  <a:gd name="T40" fmla="*/ 2 w 828"/>
                  <a:gd name="T41" fmla="*/ 241 h 1071"/>
                  <a:gd name="T42" fmla="*/ 0 w 828"/>
                  <a:gd name="T43" fmla="*/ 331 h 1071"/>
                  <a:gd name="T44" fmla="*/ 13 w 828"/>
                  <a:gd name="T45" fmla="*/ 428 h 1071"/>
                  <a:gd name="T46" fmla="*/ 41 w 828"/>
                  <a:gd name="T47" fmla="*/ 529 h 1071"/>
                  <a:gd name="T48" fmla="*/ 82 w 828"/>
                  <a:gd name="T49" fmla="*/ 632 h 1071"/>
                  <a:gd name="T50" fmla="*/ 135 w 828"/>
                  <a:gd name="T51" fmla="*/ 729 h 1071"/>
                  <a:gd name="T52" fmla="*/ 198 w 828"/>
                  <a:gd name="T53" fmla="*/ 820 h 1071"/>
                  <a:gd name="T54" fmla="*/ 269 w 828"/>
                  <a:gd name="T55" fmla="*/ 901 h 1071"/>
                  <a:gd name="T56" fmla="*/ 345 w 828"/>
                  <a:gd name="T57" fmla="*/ 969 h 1071"/>
                  <a:gd name="T58" fmla="*/ 424 w 828"/>
                  <a:gd name="T59" fmla="*/ 1021 h 1071"/>
                  <a:gd name="T60" fmla="*/ 502 w 828"/>
                  <a:gd name="T61" fmla="*/ 1055 h 1071"/>
                  <a:gd name="T62" fmla="*/ 577 w 828"/>
                  <a:gd name="T63" fmla="*/ 1071 h 1071"/>
                  <a:gd name="T64" fmla="*/ 646 w 828"/>
                  <a:gd name="T65" fmla="*/ 1067 h 1071"/>
                  <a:gd name="T66" fmla="*/ 707 w 828"/>
                  <a:gd name="T67" fmla="*/ 1045 h 1071"/>
                  <a:gd name="T68" fmla="*/ 708 w 828"/>
                  <a:gd name="T69" fmla="*/ 1045 h 10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28" h="1071">
                    <a:moveTo>
                      <a:pt x="707" y="1045"/>
                    </a:moveTo>
                    <a:lnTo>
                      <a:pt x="758" y="1003"/>
                    </a:lnTo>
                    <a:lnTo>
                      <a:pt x="795" y="945"/>
                    </a:lnTo>
                    <a:lnTo>
                      <a:pt x="819" y="872"/>
                    </a:lnTo>
                    <a:lnTo>
                      <a:pt x="828" y="787"/>
                    </a:lnTo>
                    <a:lnTo>
                      <a:pt x="823" y="693"/>
                    </a:lnTo>
                    <a:lnTo>
                      <a:pt x="802" y="593"/>
                    </a:lnTo>
                    <a:lnTo>
                      <a:pt x="768" y="491"/>
                    </a:lnTo>
                    <a:lnTo>
                      <a:pt x="720" y="391"/>
                    </a:lnTo>
                    <a:lnTo>
                      <a:pt x="662" y="296"/>
                    </a:lnTo>
                    <a:lnTo>
                      <a:pt x="595" y="210"/>
                    </a:lnTo>
                    <a:lnTo>
                      <a:pt x="521" y="135"/>
                    </a:lnTo>
                    <a:lnTo>
                      <a:pt x="444" y="75"/>
                    </a:lnTo>
                    <a:lnTo>
                      <a:pt x="365" y="32"/>
                    </a:lnTo>
                    <a:lnTo>
                      <a:pt x="287" y="7"/>
                    </a:lnTo>
                    <a:lnTo>
                      <a:pt x="215" y="0"/>
                    </a:lnTo>
                    <a:lnTo>
                      <a:pt x="150" y="14"/>
                    </a:lnTo>
                    <a:lnTo>
                      <a:pt x="94" y="46"/>
                    </a:lnTo>
                    <a:lnTo>
                      <a:pt x="50" y="96"/>
                    </a:lnTo>
                    <a:lnTo>
                      <a:pt x="19" y="162"/>
                    </a:lnTo>
                    <a:lnTo>
                      <a:pt x="2" y="241"/>
                    </a:lnTo>
                    <a:lnTo>
                      <a:pt x="0" y="331"/>
                    </a:lnTo>
                    <a:lnTo>
                      <a:pt x="13" y="428"/>
                    </a:lnTo>
                    <a:lnTo>
                      <a:pt x="41" y="529"/>
                    </a:lnTo>
                    <a:lnTo>
                      <a:pt x="82" y="632"/>
                    </a:lnTo>
                    <a:lnTo>
                      <a:pt x="135" y="729"/>
                    </a:lnTo>
                    <a:lnTo>
                      <a:pt x="198" y="820"/>
                    </a:lnTo>
                    <a:lnTo>
                      <a:pt x="269" y="901"/>
                    </a:lnTo>
                    <a:lnTo>
                      <a:pt x="345" y="969"/>
                    </a:lnTo>
                    <a:lnTo>
                      <a:pt x="424" y="1021"/>
                    </a:lnTo>
                    <a:lnTo>
                      <a:pt x="502" y="1055"/>
                    </a:lnTo>
                    <a:lnTo>
                      <a:pt x="577" y="1071"/>
                    </a:lnTo>
                    <a:lnTo>
                      <a:pt x="646" y="1067"/>
                    </a:lnTo>
                    <a:lnTo>
                      <a:pt x="707" y="1045"/>
                    </a:lnTo>
                    <a:lnTo>
                      <a:pt x="708" y="1045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60" name="Rectangle 55">
                <a:extLst>
                  <a:ext uri="{FF2B5EF4-FFF2-40B4-BE49-F238E27FC236}">
                    <a16:creationId xmlns:a16="http://schemas.microsoft.com/office/drawing/2014/main" id="{32FFCCD9-8F8D-4EBE-BA9B-0E76D2832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035730">
                <a:off x="19488" y="11315"/>
                <a:ext cx="2762" cy="941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13" name="Freeform 53">
              <a:extLst>
                <a:ext uri="{FF2B5EF4-FFF2-40B4-BE49-F238E27FC236}">
                  <a16:creationId xmlns:a16="http://schemas.microsoft.com/office/drawing/2014/main" id="{79355EA1-85E1-4D43-A3F3-FF73B1E46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59" y="12496"/>
              <a:ext cx="6407" cy="9125"/>
            </a:xfrm>
            <a:custGeom>
              <a:avLst/>
              <a:gdLst>
                <a:gd name="T0" fmla="*/ 707 w 828"/>
                <a:gd name="T1" fmla="*/ 1045 h 1071"/>
                <a:gd name="T2" fmla="*/ 758 w 828"/>
                <a:gd name="T3" fmla="*/ 1003 h 1071"/>
                <a:gd name="T4" fmla="*/ 795 w 828"/>
                <a:gd name="T5" fmla="*/ 945 h 1071"/>
                <a:gd name="T6" fmla="*/ 819 w 828"/>
                <a:gd name="T7" fmla="*/ 872 h 1071"/>
                <a:gd name="T8" fmla="*/ 828 w 828"/>
                <a:gd name="T9" fmla="*/ 787 h 1071"/>
                <a:gd name="T10" fmla="*/ 823 w 828"/>
                <a:gd name="T11" fmla="*/ 693 h 1071"/>
                <a:gd name="T12" fmla="*/ 802 w 828"/>
                <a:gd name="T13" fmla="*/ 593 h 1071"/>
                <a:gd name="T14" fmla="*/ 768 w 828"/>
                <a:gd name="T15" fmla="*/ 491 h 1071"/>
                <a:gd name="T16" fmla="*/ 720 w 828"/>
                <a:gd name="T17" fmla="*/ 391 h 1071"/>
                <a:gd name="T18" fmla="*/ 662 w 828"/>
                <a:gd name="T19" fmla="*/ 296 h 1071"/>
                <a:gd name="T20" fmla="*/ 595 w 828"/>
                <a:gd name="T21" fmla="*/ 210 h 1071"/>
                <a:gd name="T22" fmla="*/ 521 w 828"/>
                <a:gd name="T23" fmla="*/ 135 h 1071"/>
                <a:gd name="T24" fmla="*/ 444 w 828"/>
                <a:gd name="T25" fmla="*/ 75 h 1071"/>
                <a:gd name="T26" fmla="*/ 365 w 828"/>
                <a:gd name="T27" fmla="*/ 32 h 1071"/>
                <a:gd name="T28" fmla="*/ 287 w 828"/>
                <a:gd name="T29" fmla="*/ 7 h 1071"/>
                <a:gd name="T30" fmla="*/ 215 w 828"/>
                <a:gd name="T31" fmla="*/ 0 h 1071"/>
                <a:gd name="T32" fmla="*/ 150 w 828"/>
                <a:gd name="T33" fmla="*/ 14 h 1071"/>
                <a:gd name="T34" fmla="*/ 94 w 828"/>
                <a:gd name="T35" fmla="*/ 46 h 1071"/>
                <a:gd name="T36" fmla="*/ 50 w 828"/>
                <a:gd name="T37" fmla="*/ 96 h 1071"/>
                <a:gd name="T38" fmla="*/ 19 w 828"/>
                <a:gd name="T39" fmla="*/ 162 h 1071"/>
                <a:gd name="T40" fmla="*/ 2 w 828"/>
                <a:gd name="T41" fmla="*/ 241 h 1071"/>
                <a:gd name="T42" fmla="*/ 0 w 828"/>
                <a:gd name="T43" fmla="*/ 331 h 1071"/>
                <a:gd name="T44" fmla="*/ 13 w 828"/>
                <a:gd name="T45" fmla="*/ 428 h 1071"/>
                <a:gd name="T46" fmla="*/ 41 w 828"/>
                <a:gd name="T47" fmla="*/ 529 h 1071"/>
                <a:gd name="T48" fmla="*/ 82 w 828"/>
                <a:gd name="T49" fmla="*/ 632 h 1071"/>
                <a:gd name="T50" fmla="*/ 135 w 828"/>
                <a:gd name="T51" fmla="*/ 729 h 1071"/>
                <a:gd name="T52" fmla="*/ 198 w 828"/>
                <a:gd name="T53" fmla="*/ 820 h 1071"/>
                <a:gd name="T54" fmla="*/ 269 w 828"/>
                <a:gd name="T55" fmla="*/ 901 h 1071"/>
                <a:gd name="T56" fmla="*/ 345 w 828"/>
                <a:gd name="T57" fmla="*/ 969 h 1071"/>
                <a:gd name="T58" fmla="*/ 424 w 828"/>
                <a:gd name="T59" fmla="*/ 1021 h 1071"/>
                <a:gd name="T60" fmla="*/ 502 w 828"/>
                <a:gd name="T61" fmla="*/ 1055 h 1071"/>
                <a:gd name="T62" fmla="*/ 577 w 828"/>
                <a:gd name="T63" fmla="*/ 1071 h 1071"/>
                <a:gd name="T64" fmla="*/ 646 w 828"/>
                <a:gd name="T65" fmla="*/ 1067 h 1071"/>
                <a:gd name="T66" fmla="*/ 707 w 828"/>
                <a:gd name="T67" fmla="*/ 1045 h 1071"/>
                <a:gd name="T68" fmla="*/ 708 w 828"/>
                <a:gd name="T69" fmla="*/ 1045 h 1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28" h="1071">
                  <a:moveTo>
                    <a:pt x="707" y="1045"/>
                  </a:moveTo>
                  <a:lnTo>
                    <a:pt x="758" y="1003"/>
                  </a:lnTo>
                  <a:lnTo>
                    <a:pt x="795" y="945"/>
                  </a:lnTo>
                  <a:lnTo>
                    <a:pt x="819" y="872"/>
                  </a:lnTo>
                  <a:lnTo>
                    <a:pt x="828" y="787"/>
                  </a:lnTo>
                  <a:lnTo>
                    <a:pt x="823" y="693"/>
                  </a:lnTo>
                  <a:lnTo>
                    <a:pt x="802" y="593"/>
                  </a:lnTo>
                  <a:lnTo>
                    <a:pt x="768" y="491"/>
                  </a:lnTo>
                  <a:lnTo>
                    <a:pt x="720" y="391"/>
                  </a:lnTo>
                  <a:lnTo>
                    <a:pt x="662" y="296"/>
                  </a:lnTo>
                  <a:lnTo>
                    <a:pt x="595" y="210"/>
                  </a:lnTo>
                  <a:lnTo>
                    <a:pt x="521" y="135"/>
                  </a:lnTo>
                  <a:lnTo>
                    <a:pt x="444" y="75"/>
                  </a:lnTo>
                  <a:lnTo>
                    <a:pt x="365" y="32"/>
                  </a:lnTo>
                  <a:lnTo>
                    <a:pt x="287" y="7"/>
                  </a:lnTo>
                  <a:lnTo>
                    <a:pt x="215" y="0"/>
                  </a:lnTo>
                  <a:lnTo>
                    <a:pt x="150" y="14"/>
                  </a:lnTo>
                  <a:lnTo>
                    <a:pt x="94" y="46"/>
                  </a:lnTo>
                  <a:lnTo>
                    <a:pt x="50" y="96"/>
                  </a:lnTo>
                  <a:lnTo>
                    <a:pt x="19" y="162"/>
                  </a:lnTo>
                  <a:lnTo>
                    <a:pt x="2" y="241"/>
                  </a:lnTo>
                  <a:lnTo>
                    <a:pt x="0" y="331"/>
                  </a:lnTo>
                  <a:lnTo>
                    <a:pt x="13" y="428"/>
                  </a:lnTo>
                  <a:lnTo>
                    <a:pt x="41" y="529"/>
                  </a:lnTo>
                  <a:lnTo>
                    <a:pt x="82" y="632"/>
                  </a:lnTo>
                  <a:lnTo>
                    <a:pt x="135" y="729"/>
                  </a:lnTo>
                  <a:lnTo>
                    <a:pt x="198" y="820"/>
                  </a:lnTo>
                  <a:lnTo>
                    <a:pt x="269" y="901"/>
                  </a:lnTo>
                  <a:lnTo>
                    <a:pt x="345" y="969"/>
                  </a:lnTo>
                  <a:lnTo>
                    <a:pt x="424" y="1021"/>
                  </a:lnTo>
                  <a:lnTo>
                    <a:pt x="502" y="1055"/>
                  </a:lnTo>
                  <a:lnTo>
                    <a:pt x="577" y="1071"/>
                  </a:lnTo>
                  <a:lnTo>
                    <a:pt x="646" y="1067"/>
                  </a:lnTo>
                  <a:lnTo>
                    <a:pt x="707" y="1045"/>
                  </a:lnTo>
                  <a:lnTo>
                    <a:pt x="708" y="104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" name="Freeform 52">
              <a:extLst>
                <a:ext uri="{FF2B5EF4-FFF2-40B4-BE49-F238E27FC236}">
                  <a16:creationId xmlns:a16="http://schemas.microsoft.com/office/drawing/2014/main" id="{C6213DFC-9D60-487F-BAE9-FE7A82ADB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44" y="11277"/>
              <a:ext cx="8484" cy="11640"/>
            </a:xfrm>
            <a:custGeom>
              <a:avLst/>
              <a:gdLst>
                <a:gd name="T0" fmla="*/ 707 w 828"/>
                <a:gd name="T1" fmla="*/ 1045 h 1071"/>
                <a:gd name="T2" fmla="*/ 758 w 828"/>
                <a:gd name="T3" fmla="*/ 1003 h 1071"/>
                <a:gd name="T4" fmla="*/ 795 w 828"/>
                <a:gd name="T5" fmla="*/ 945 h 1071"/>
                <a:gd name="T6" fmla="*/ 819 w 828"/>
                <a:gd name="T7" fmla="*/ 872 h 1071"/>
                <a:gd name="T8" fmla="*/ 828 w 828"/>
                <a:gd name="T9" fmla="*/ 787 h 1071"/>
                <a:gd name="T10" fmla="*/ 823 w 828"/>
                <a:gd name="T11" fmla="*/ 693 h 1071"/>
                <a:gd name="T12" fmla="*/ 802 w 828"/>
                <a:gd name="T13" fmla="*/ 593 h 1071"/>
                <a:gd name="T14" fmla="*/ 768 w 828"/>
                <a:gd name="T15" fmla="*/ 491 h 1071"/>
                <a:gd name="T16" fmla="*/ 720 w 828"/>
                <a:gd name="T17" fmla="*/ 391 h 1071"/>
                <a:gd name="T18" fmla="*/ 662 w 828"/>
                <a:gd name="T19" fmla="*/ 296 h 1071"/>
                <a:gd name="T20" fmla="*/ 595 w 828"/>
                <a:gd name="T21" fmla="*/ 210 h 1071"/>
                <a:gd name="T22" fmla="*/ 521 w 828"/>
                <a:gd name="T23" fmla="*/ 135 h 1071"/>
                <a:gd name="T24" fmla="*/ 444 w 828"/>
                <a:gd name="T25" fmla="*/ 75 h 1071"/>
                <a:gd name="T26" fmla="*/ 365 w 828"/>
                <a:gd name="T27" fmla="*/ 32 h 1071"/>
                <a:gd name="T28" fmla="*/ 287 w 828"/>
                <a:gd name="T29" fmla="*/ 7 h 1071"/>
                <a:gd name="T30" fmla="*/ 215 w 828"/>
                <a:gd name="T31" fmla="*/ 0 h 1071"/>
                <a:gd name="T32" fmla="*/ 150 w 828"/>
                <a:gd name="T33" fmla="*/ 14 h 1071"/>
                <a:gd name="T34" fmla="*/ 94 w 828"/>
                <a:gd name="T35" fmla="*/ 46 h 1071"/>
                <a:gd name="T36" fmla="*/ 50 w 828"/>
                <a:gd name="T37" fmla="*/ 96 h 1071"/>
                <a:gd name="T38" fmla="*/ 19 w 828"/>
                <a:gd name="T39" fmla="*/ 162 h 1071"/>
                <a:gd name="T40" fmla="*/ 2 w 828"/>
                <a:gd name="T41" fmla="*/ 241 h 1071"/>
                <a:gd name="T42" fmla="*/ 0 w 828"/>
                <a:gd name="T43" fmla="*/ 331 h 1071"/>
                <a:gd name="T44" fmla="*/ 13 w 828"/>
                <a:gd name="T45" fmla="*/ 428 h 1071"/>
                <a:gd name="T46" fmla="*/ 41 w 828"/>
                <a:gd name="T47" fmla="*/ 529 h 1071"/>
                <a:gd name="T48" fmla="*/ 82 w 828"/>
                <a:gd name="T49" fmla="*/ 632 h 1071"/>
                <a:gd name="T50" fmla="*/ 135 w 828"/>
                <a:gd name="T51" fmla="*/ 729 h 1071"/>
                <a:gd name="T52" fmla="*/ 198 w 828"/>
                <a:gd name="T53" fmla="*/ 820 h 1071"/>
                <a:gd name="T54" fmla="*/ 269 w 828"/>
                <a:gd name="T55" fmla="*/ 901 h 1071"/>
                <a:gd name="T56" fmla="*/ 345 w 828"/>
                <a:gd name="T57" fmla="*/ 969 h 1071"/>
                <a:gd name="T58" fmla="*/ 424 w 828"/>
                <a:gd name="T59" fmla="*/ 1021 h 1071"/>
                <a:gd name="T60" fmla="*/ 502 w 828"/>
                <a:gd name="T61" fmla="*/ 1055 h 1071"/>
                <a:gd name="T62" fmla="*/ 577 w 828"/>
                <a:gd name="T63" fmla="*/ 1071 h 1071"/>
                <a:gd name="T64" fmla="*/ 646 w 828"/>
                <a:gd name="T65" fmla="*/ 1067 h 1071"/>
                <a:gd name="T66" fmla="*/ 707 w 828"/>
                <a:gd name="T67" fmla="*/ 1045 h 1071"/>
                <a:gd name="T68" fmla="*/ 708 w 828"/>
                <a:gd name="T69" fmla="*/ 1045 h 1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28" h="1071">
                  <a:moveTo>
                    <a:pt x="707" y="1045"/>
                  </a:moveTo>
                  <a:lnTo>
                    <a:pt x="758" y="1003"/>
                  </a:lnTo>
                  <a:lnTo>
                    <a:pt x="795" y="945"/>
                  </a:lnTo>
                  <a:lnTo>
                    <a:pt x="819" y="872"/>
                  </a:lnTo>
                  <a:lnTo>
                    <a:pt x="828" y="787"/>
                  </a:lnTo>
                  <a:lnTo>
                    <a:pt x="823" y="693"/>
                  </a:lnTo>
                  <a:lnTo>
                    <a:pt x="802" y="593"/>
                  </a:lnTo>
                  <a:lnTo>
                    <a:pt x="768" y="491"/>
                  </a:lnTo>
                  <a:lnTo>
                    <a:pt x="720" y="391"/>
                  </a:lnTo>
                  <a:lnTo>
                    <a:pt x="662" y="296"/>
                  </a:lnTo>
                  <a:lnTo>
                    <a:pt x="595" y="210"/>
                  </a:lnTo>
                  <a:lnTo>
                    <a:pt x="521" y="135"/>
                  </a:lnTo>
                  <a:lnTo>
                    <a:pt x="444" y="75"/>
                  </a:lnTo>
                  <a:lnTo>
                    <a:pt x="365" y="32"/>
                  </a:lnTo>
                  <a:lnTo>
                    <a:pt x="287" y="7"/>
                  </a:lnTo>
                  <a:lnTo>
                    <a:pt x="215" y="0"/>
                  </a:lnTo>
                  <a:lnTo>
                    <a:pt x="150" y="14"/>
                  </a:lnTo>
                  <a:lnTo>
                    <a:pt x="94" y="46"/>
                  </a:lnTo>
                  <a:lnTo>
                    <a:pt x="50" y="96"/>
                  </a:lnTo>
                  <a:lnTo>
                    <a:pt x="19" y="162"/>
                  </a:lnTo>
                  <a:lnTo>
                    <a:pt x="2" y="241"/>
                  </a:lnTo>
                  <a:lnTo>
                    <a:pt x="0" y="331"/>
                  </a:lnTo>
                  <a:lnTo>
                    <a:pt x="13" y="428"/>
                  </a:lnTo>
                  <a:lnTo>
                    <a:pt x="41" y="529"/>
                  </a:lnTo>
                  <a:lnTo>
                    <a:pt x="82" y="632"/>
                  </a:lnTo>
                  <a:lnTo>
                    <a:pt x="135" y="729"/>
                  </a:lnTo>
                  <a:lnTo>
                    <a:pt x="198" y="820"/>
                  </a:lnTo>
                  <a:lnTo>
                    <a:pt x="269" y="901"/>
                  </a:lnTo>
                  <a:lnTo>
                    <a:pt x="345" y="969"/>
                  </a:lnTo>
                  <a:lnTo>
                    <a:pt x="424" y="1021"/>
                  </a:lnTo>
                  <a:lnTo>
                    <a:pt x="502" y="1055"/>
                  </a:lnTo>
                  <a:lnTo>
                    <a:pt x="577" y="1071"/>
                  </a:lnTo>
                  <a:lnTo>
                    <a:pt x="646" y="1067"/>
                  </a:lnTo>
                  <a:lnTo>
                    <a:pt x="707" y="1045"/>
                  </a:lnTo>
                  <a:lnTo>
                    <a:pt x="708" y="104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" name="AutoShape 51">
              <a:extLst>
                <a:ext uri="{FF2B5EF4-FFF2-40B4-BE49-F238E27FC236}">
                  <a16:creationId xmlns:a16="http://schemas.microsoft.com/office/drawing/2014/main" id="{FC5D7A72-B0EB-4F9B-955F-7048A85CE5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21" y="10382"/>
              <a:ext cx="10128" cy="6883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" name="AutoShape 50">
              <a:extLst>
                <a:ext uri="{FF2B5EF4-FFF2-40B4-BE49-F238E27FC236}">
                  <a16:creationId xmlns:a16="http://schemas.microsoft.com/office/drawing/2014/main" id="{2501C4C3-E542-483B-BAC4-3CBF721C48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818" y="13290"/>
              <a:ext cx="2756" cy="2026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" name="Freeform 49">
              <a:extLst>
                <a:ext uri="{FF2B5EF4-FFF2-40B4-BE49-F238E27FC236}">
                  <a16:creationId xmlns:a16="http://schemas.microsoft.com/office/drawing/2014/main" id="{D86452CC-25A1-48D8-84E3-CDF6D1879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64" y="5867"/>
              <a:ext cx="11030" cy="6750"/>
            </a:xfrm>
            <a:custGeom>
              <a:avLst/>
              <a:gdLst>
                <a:gd name="T0" fmla="*/ 0 w 1077"/>
                <a:gd name="T1" fmla="*/ 623 h 623"/>
                <a:gd name="T2" fmla="*/ 1076 w 1077"/>
                <a:gd name="T3" fmla="*/ 0 h 623"/>
                <a:gd name="T4" fmla="*/ 1077 w 1077"/>
                <a:gd name="T5" fmla="*/ 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7" h="623">
                  <a:moveTo>
                    <a:pt x="0" y="623"/>
                  </a:moveTo>
                  <a:lnTo>
                    <a:pt x="1076" y="0"/>
                  </a:lnTo>
                  <a:lnTo>
                    <a:pt x="107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" name="AutoShape 48">
              <a:extLst>
                <a:ext uri="{FF2B5EF4-FFF2-40B4-BE49-F238E27FC236}">
                  <a16:creationId xmlns:a16="http://schemas.microsoft.com/office/drawing/2014/main" id="{EFAC904E-9725-473B-9B9B-B404DF1FFB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91" y="12693"/>
              <a:ext cx="2546" cy="1937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" name="AutoShape 47">
              <a:extLst>
                <a:ext uri="{FF2B5EF4-FFF2-40B4-BE49-F238E27FC236}">
                  <a16:creationId xmlns:a16="http://schemas.microsoft.com/office/drawing/2014/main" id="{DCB98F34-778F-4F54-824F-6D58A650B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20" y="18440"/>
              <a:ext cx="876" cy="546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" name="AutoShape 46">
              <a:extLst>
                <a:ext uri="{FF2B5EF4-FFF2-40B4-BE49-F238E27FC236}">
                  <a16:creationId xmlns:a16="http://schemas.microsoft.com/office/drawing/2014/main" id="{3498ED29-5715-49AA-AA89-FDB386C015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878" y="14592"/>
              <a:ext cx="933" cy="762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" name="AutoShape 45">
              <a:extLst>
                <a:ext uri="{FF2B5EF4-FFF2-40B4-BE49-F238E27FC236}">
                  <a16:creationId xmlns:a16="http://schemas.microsoft.com/office/drawing/2014/main" id="{DB78CCC4-AAFC-4333-8B5E-350F1D0C07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468" y="14160"/>
              <a:ext cx="934" cy="762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" name="AutoShape 44">
              <a:extLst>
                <a:ext uri="{FF2B5EF4-FFF2-40B4-BE49-F238E27FC236}">
                  <a16:creationId xmlns:a16="http://schemas.microsoft.com/office/drawing/2014/main" id="{E9122204-2D0C-459E-921A-6062E0641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059" y="13773"/>
              <a:ext cx="933" cy="762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3" name="AutoShape 43">
              <a:extLst>
                <a:ext uri="{FF2B5EF4-FFF2-40B4-BE49-F238E27FC236}">
                  <a16:creationId xmlns:a16="http://schemas.microsoft.com/office/drawing/2014/main" id="{1EC97467-18E2-4AA1-A1B2-B50C736668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605" y="13360"/>
              <a:ext cx="933" cy="762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4" name="AutoShape 42">
              <a:extLst>
                <a:ext uri="{FF2B5EF4-FFF2-40B4-BE49-F238E27FC236}">
                  <a16:creationId xmlns:a16="http://schemas.microsoft.com/office/drawing/2014/main" id="{F6602AED-07F3-4269-80B7-A83C40A818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164" y="12896"/>
              <a:ext cx="933" cy="762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5" name="Text Box 40">
              <a:extLst>
                <a:ext uri="{FF2B5EF4-FFF2-40B4-BE49-F238E27FC236}">
                  <a16:creationId xmlns:a16="http://schemas.microsoft.com/office/drawing/2014/main" id="{51140745-BB3C-49FA-8877-96FFB2A74C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22" y="6565"/>
              <a:ext cx="4052" cy="2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grpSp>
          <p:nvGrpSpPr>
            <p:cNvPr id="126" name="Group 37">
              <a:extLst>
                <a:ext uri="{FF2B5EF4-FFF2-40B4-BE49-F238E27FC236}">
                  <a16:creationId xmlns:a16="http://schemas.microsoft.com/office/drawing/2014/main" id="{03FB7265-0FE1-42EE-B57F-AE6814F6DA1C}"/>
                </a:ext>
              </a:extLst>
            </p:cNvPr>
            <p:cNvGrpSpPr>
              <a:grpSpLocks/>
            </p:cNvGrpSpPr>
            <p:nvPr/>
          </p:nvGrpSpPr>
          <p:grpSpPr bwMode="auto">
            <a:xfrm rot="527975">
              <a:off x="20161" y="18211"/>
              <a:ext cx="6959" cy="4642"/>
              <a:chOff x="26149" y="23139"/>
              <a:chExt cx="6959" cy="4641"/>
            </a:xfrm>
          </p:grpSpPr>
          <p:sp>
            <p:nvSpPr>
              <p:cNvPr id="157" name="Freeform 39">
                <a:extLst>
                  <a:ext uri="{FF2B5EF4-FFF2-40B4-BE49-F238E27FC236}">
                    <a16:creationId xmlns:a16="http://schemas.microsoft.com/office/drawing/2014/main" id="{C0B35F89-82F4-4F1F-A3BB-B8A784F822BC}"/>
                  </a:ext>
                </a:extLst>
              </p:cNvPr>
              <p:cNvSpPr>
                <a:spLocks/>
              </p:cNvSpPr>
              <p:nvPr/>
            </p:nvSpPr>
            <p:spPr bwMode="auto">
              <a:xfrm rot="3620953">
                <a:off x="31816" y="26489"/>
                <a:ext cx="1556" cy="1028"/>
              </a:xfrm>
              <a:custGeom>
                <a:avLst/>
                <a:gdLst>
                  <a:gd name="T0" fmla="*/ 125 w 735"/>
                  <a:gd name="T1" fmla="*/ 486 h 486"/>
                  <a:gd name="T2" fmla="*/ 0 w 735"/>
                  <a:gd name="T3" fmla="*/ 262 h 486"/>
                  <a:gd name="T4" fmla="*/ 735 w 735"/>
                  <a:gd name="T5" fmla="*/ 0 h 486"/>
                  <a:gd name="T6" fmla="*/ 125 w 735"/>
                  <a:gd name="T7" fmla="*/ 486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5" h="486">
                    <a:moveTo>
                      <a:pt x="125" y="486"/>
                    </a:moveTo>
                    <a:lnTo>
                      <a:pt x="0" y="262"/>
                    </a:lnTo>
                    <a:lnTo>
                      <a:pt x="735" y="0"/>
                    </a:lnTo>
                    <a:lnTo>
                      <a:pt x="125" y="486"/>
                    </a:lnTo>
                    <a:close/>
                  </a:path>
                </a:pathLst>
              </a:custGeom>
              <a:solidFill>
                <a:srgbClr val="0000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8" name="Freeform 38">
                <a:extLst>
                  <a:ext uri="{FF2B5EF4-FFF2-40B4-BE49-F238E27FC236}">
                    <a16:creationId xmlns:a16="http://schemas.microsoft.com/office/drawing/2014/main" id="{BD9501B8-28FF-4D14-9F4C-095CC5A444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49" y="23139"/>
                <a:ext cx="5816" cy="3384"/>
              </a:xfrm>
              <a:custGeom>
                <a:avLst/>
                <a:gdLst>
                  <a:gd name="T0" fmla="*/ 0 w 2747"/>
                  <a:gd name="T1" fmla="*/ 0 h 1598"/>
                  <a:gd name="T2" fmla="*/ 2745 w 2747"/>
                  <a:gd name="T3" fmla="*/ 1598 h 1598"/>
                  <a:gd name="T4" fmla="*/ 2747 w 2747"/>
                  <a:gd name="T5" fmla="*/ 1598 h 1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47" h="1598">
                    <a:moveTo>
                      <a:pt x="0" y="0"/>
                    </a:moveTo>
                    <a:lnTo>
                      <a:pt x="2745" y="1598"/>
                    </a:lnTo>
                    <a:lnTo>
                      <a:pt x="2747" y="1598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28" name="Text Box 33">
              <a:extLst>
                <a:ext uri="{FF2B5EF4-FFF2-40B4-BE49-F238E27FC236}">
                  <a16:creationId xmlns:a16="http://schemas.microsoft.com/office/drawing/2014/main" id="{8D36BED3-82B7-4465-991B-A964F41F3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9" y="21748"/>
              <a:ext cx="4051" cy="2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grpSp>
          <p:nvGrpSpPr>
            <p:cNvPr id="129" name="Group 30">
              <a:extLst>
                <a:ext uri="{FF2B5EF4-FFF2-40B4-BE49-F238E27FC236}">
                  <a16:creationId xmlns:a16="http://schemas.microsoft.com/office/drawing/2014/main" id="{F5526101-1365-4B84-B348-7EC8C15274BD}"/>
                </a:ext>
              </a:extLst>
            </p:cNvPr>
            <p:cNvGrpSpPr>
              <a:grpSpLocks/>
            </p:cNvGrpSpPr>
            <p:nvPr/>
          </p:nvGrpSpPr>
          <p:grpSpPr bwMode="auto">
            <a:xfrm rot="14378383">
              <a:off x="16913" y="10398"/>
              <a:ext cx="6959" cy="4641"/>
              <a:chOff x="26149" y="23139"/>
              <a:chExt cx="6959" cy="4641"/>
            </a:xfrm>
          </p:grpSpPr>
          <p:sp>
            <p:nvSpPr>
              <p:cNvPr id="155" name="Freeform 32">
                <a:extLst>
                  <a:ext uri="{FF2B5EF4-FFF2-40B4-BE49-F238E27FC236}">
                    <a16:creationId xmlns:a16="http://schemas.microsoft.com/office/drawing/2014/main" id="{BF32C9B1-7D5C-485D-B05C-997D421A7C72}"/>
                  </a:ext>
                </a:extLst>
              </p:cNvPr>
              <p:cNvSpPr>
                <a:spLocks/>
              </p:cNvSpPr>
              <p:nvPr/>
            </p:nvSpPr>
            <p:spPr bwMode="auto">
              <a:xfrm rot="3620953">
                <a:off x="31816" y="26489"/>
                <a:ext cx="1556" cy="1028"/>
              </a:xfrm>
              <a:custGeom>
                <a:avLst/>
                <a:gdLst>
                  <a:gd name="T0" fmla="*/ 125 w 735"/>
                  <a:gd name="T1" fmla="*/ 486 h 486"/>
                  <a:gd name="T2" fmla="*/ 0 w 735"/>
                  <a:gd name="T3" fmla="*/ 262 h 486"/>
                  <a:gd name="T4" fmla="*/ 735 w 735"/>
                  <a:gd name="T5" fmla="*/ 0 h 486"/>
                  <a:gd name="T6" fmla="*/ 125 w 735"/>
                  <a:gd name="T7" fmla="*/ 486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5" h="486">
                    <a:moveTo>
                      <a:pt x="125" y="486"/>
                    </a:moveTo>
                    <a:lnTo>
                      <a:pt x="0" y="262"/>
                    </a:lnTo>
                    <a:lnTo>
                      <a:pt x="735" y="0"/>
                    </a:lnTo>
                    <a:lnTo>
                      <a:pt x="125" y="486"/>
                    </a:lnTo>
                    <a:close/>
                  </a:path>
                </a:pathLst>
              </a:custGeom>
              <a:solidFill>
                <a:srgbClr val="0000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6" name="Freeform 31">
                <a:extLst>
                  <a:ext uri="{FF2B5EF4-FFF2-40B4-BE49-F238E27FC236}">
                    <a16:creationId xmlns:a16="http://schemas.microsoft.com/office/drawing/2014/main" id="{395B0997-77FC-409E-8BE8-2D39C82945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49" y="23139"/>
                <a:ext cx="5816" cy="3384"/>
              </a:xfrm>
              <a:custGeom>
                <a:avLst/>
                <a:gdLst>
                  <a:gd name="T0" fmla="*/ 0 w 2747"/>
                  <a:gd name="T1" fmla="*/ 0 h 1598"/>
                  <a:gd name="T2" fmla="*/ 2745 w 2747"/>
                  <a:gd name="T3" fmla="*/ 1598 h 1598"/>
                  <a:gd name="T4" fmla="*/ 2747 w 2747"/>
                  <a:gd name="T5" fmla="*/ 1598 h 1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47" h="1598">
                    <a:moveTo>
                      <a:pt x="0" y="0"/>
                    </a:moveTo>
                    <a:lnTo>
                      <a:pt x="2745" y="1598"/>
                    </a:lnTo>
                    <a:lnTo>
                      <a:pt x="2747" y="1598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130" name="Group 27">
              <a:extLst>
                <a:ext uri="{FF2B5EF4-FFF2-40B4-BE49-F238E27FC236}">
                  <a16:creationId xmlns:a16="http://schemas.microsoft.com/office/drawing/2014/main" id="{348E204D-3F1C-46EF-9D1C-A14FB700DA27}"/>
                </a:ext>
              </a:extLst>
            </p:cNvPr>
            <p:cNvGrpSpPr>
              <a:grpSpLocks/>
            </p:cNvGrpSpPr>
            <p:nvPr/>
          </p:nvGrpSpPr>
          <p:grpSpPr bwMode="auto">
            <a:xfrm rot="-3886254">
              <a:off x="13121" y="17118"/>
              <a:ext cx="6866" cy="4583"/>
              <a:chOff x="8759" y="12400"/>
              <a:chExt cx="6866" cy="4583"/>
            </a:xfrm>
          </p:grpSpPr>
          <p:sp>
            <p:nvSpPr>
              <p:cNvPr id="153" name="Freeform 29">
                <a:extLst>
                  <a:ext uri="{FF2B5EF4-FFF2-40B4-BE49-F238E27FC236}">
                    <a16:creationId xmlns:a16="http://schemas.microsoft.com/office/drawing/2014/main" id="{2E13AB4D-BB61-4C68-BBC2-30CE7863ABD6}"/>
                  </a:ext>
                </a:extLst>
              </p:cNvPr>
              <p:cNvSpPr>
                <a:spLocks/>
              </p:cNvSpPr>
              <p:nvPr/>
            </p:nvSpPr>
            <p:spPr bwMode="auto">
              <a:xfrm rot="14446254">
                <a:off x="8495" y="12664"/>
                <a:ext cx="1556" cy="1028"/>
              </a:xfrm>
              <a:custGeom>
                <a:avLst/>
                <a:gdLst>
                  <a:gd name="T0" fmla="*/ 125 w 735"/>
                  <a:gd name="T1" fmla="*/ 486 h 486"/>
                  <a:gd name="T2" fmla="*/ 0 w 735"/>
                  <a:gd name="T3" fmla="*/ 262 h 486"/>
                  <a:gd name="T4" fmla="*/ 735 w 735"/>
                  <a:gd name="T5" fmla="*/ 0 h 486"/>
                  <a:gd name="T6" fmla="*/ 125 w 735"/>
                  <a:gd name="T7" fmla="*/ 486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5" h="486">
                    <a:moveTo>
                      <a:pt x="125" y="486"/>
                    </a:moveTo>
                    <a:lnTo>
                      <a:pt x="0" y="262"/>
                    </a:lnTo>
                    <a:lnTo>
                      <a:pt x="735" y="0"/>
                    </a:lnTo>
                    <a:lnTo>
                      <a:pt x="125" y="486"/>
                    </a:lnTo>
                    <a:close/>
                  </a:path>
                </a:pathLst>
              </a:custGeom>
              <a:solidFill>
                <a:srgbClr val="0000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4" name="Freeform 28">
                <a:extLst>
                  <a:ext uri="{FF2B5EF4-FFF2-40B4-BE49-F238E27FC236}">
                    <a16:creationId xmlns:a16="http://schemas.microsoft.com/office/drawing/2014/main" id="{205C77CE-9FFE-4635-9765-11DBDFC085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09" y="13599"/>
                <a:ext cx="5816" cy="3384"/>
              </a:xfrm>
              <a:custGeom>
                <a:avLst/>
                <a:gdLst>
                  <a:gd name="T0" fmla="*/ 0 w 2747"/>
                  <a:gd name="T1" fmla="*/ 0 h 1598"/>
                  <a:gd name="T2" fmla="*/ 2745 w 2747"/>
                  <a:gd name="T3" fmla="*/ 1598 h 1598"/>
                  <a:gd name="T4" fmla="*/ 2747 w 2747"/>
                  <a:gd name="T5" fmla="*/ 1598 h 1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47" h="1598">
                    <a:moveTo>
                      <a:pt x="0" y="0"/>
                    </a:moveTo>
                    <a:lnTo>
                      <a:pt x="2745" y="1598"/>
                    </a:lnTo>
                    <a:lnTo>
                      <a:pt x="2747" y="1598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3" name="AutoShape 24">
              <a:extLst>
                <a:ext uri="{FF2B5EF4-FFF2-40B4-BE49-F238E27FC236}">
                  <a16:creationId xmlns:a16="http://schemas.microsoft.com/office/drawing/2014/main" id="{9A80A54D-1E4E-42B1-B66B-FBC6C6AE5B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35" y="6261"/>
              <a:ext cx="7" cy="3867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4" name="AutoShape 23">
              <a:extLst>
                <a:ext uri="{FF2B5EF4-FFF2-40B4-BE49-F238E27FC236}">
                  <a16:creationId xmlns:a16="http://schemas.microsoft.com/office/drawing/2014/main" id="{B69F33AD-6C50-4B19-B8C0-1751B08C6C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57" y="444"/>
              <a:ext cx="7" cy="7379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5" name="AutoShape 22">
              <a:extLst>
                <a:ext uri="{FF2B5EF4-FFF2-40B4-BE49-F238E27FC236}">
                  <a16:creationId xmlns:a16="http://schemas.microsoft.com/office/drawing/2014/main" id="{53EA2A58-109E-4BCB-9DDB-5BAF53C64F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300" y="1270"/>
              <a:ext cx="10649" cy="6534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round/>
              <a:headEnd type="arrow" w="sm" len="med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6" name="Text Box 21">
              <a:extLst>
                <a:ext uri="{FF2B5EF4-FFF2-40B4-BE49-F238E27FC236}">
                  <a16:creationId xmlns:a16="http://schemas.microsoft.com/office/drawing/2014/main" id="{93A107EB-8786-47B4-8415-209F0589B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93" y="3028"/>
              <a:ext cx="4051" cy="2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L</a:t>
              </a:r>
              <a:endPara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7" name="AutoShape 20">
              <a:extLst>
                <a:ext uri="{FF2B5EF4-FFF2-40B4-BE49-F238E27FC236}">
                  <a16:creationId xmlns:a16="http://schemas.microsoft.com/office/drawing/2014/main" id="{3B89824E-F5AB-4782-991E-9FB03E8753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00" y="14338"/>
              <a:ext cx="2959" cy="5423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round/>
              <a:headEnd type="arrow" w="sm" len="med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AutoShape 19">
              <a:extLst>
                <a:ext uri="{FF2B5EF4-FFF2-40B4-BE49-F238E27FC236}">
                  <a16:creationId xmlns:a16="http://schemas.microsoft.com/office/drawing/2014/main" id="{0C37BF46-2C64-4C7C-B05E-AFB4A55E41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56" y="19710"/>
              <a:ext cx="1219" cy="2203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9" name="AutoShape 18">
              <a:extLst>
                <a:ext uri="{FF2B5EF4-FFF2-40B4-BE49-F238E27FC236}">
                  <a16:creationId xmlns:a16="http://schemas.microsoft.com/office/drawing/2014/main" id="{F7DD227E-BC94-4566-A4A5-7ED75D8EEE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947" y="21907"/>
              <a:ext cx="2471" cy="6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Text Box 17">
              <a:extLst>
                <a:ext uri="{FF2B5EF4-FFF2-40B4-BE49-F238E27FC236}">
                  <a16:creationId xmlns:a16="http://schemas.microsoft.com/office/drawing/2014/main" id="{FA8CADFC-5B3C-4526-B1DB-B32D4C3563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60" y="19710"/>
              <a:ext cx="4051" cy="2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Symbol" panose="05050102010706020507" pitchFamily="18" charset="2"/>
                  <a:ea typeface="Times New Roman" panose="02020603050405020304" pitchFamily="18" charset="0"/>
                </a:rPr>
                <a:t>f</a:t>
              </a:r>
              <a:r>
                <a:rPr lang="fr-FR" altLang="fr-FR" sz="1000" i="1" dirty="0" err="1"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D</a:t>
              </a:r>
              <a:endPara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" name="AutoShape 16">
              <a:extLst>
                <a:ext uri="{FF2B5EF4-FFF2-40B4-BE49-F238E27FC236}">
                  <a16:creationId xmlns:a16="http://schemas.microsoft.com/office/drawing/2014/main" id="{8452E2D0-997C-4901-A1D6-FD855B00F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1" y="7200"/>
              <a:ext cx="8592" cy="2928"/>
            </a:xfrm>
            <a:prstGeom prst="borderCallout2">
              <a:avLst>
                <a:gd name="adj1" fmla="val 47398"/>
                <a:gd name="adj2" fmla="val 100333"/>
                <a:gd name="adj3" fmla="val 47398"/>
                <a:gd name="adj4" fmla="val 121856"/>
                <a:gd name="adj5" fmla="val 126681"/>
                <a:gd name="adj6" fmla="val 133926"/>
              </a:avLst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Coussinet 3</a:t>
              </a:r>
              <a:endPara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7" name="AutoShape 5">
              <a:extLst>
                <a:ext uri="{FF2B5EF4-FFF2-40B4-BE49-F238E27FC236}">
                  <a16:creationId xmlns:a16="http://schemas.microsoft.com/office/drawing/2014/main" id="{CDEEB315-1CD8-445E-9AC3-C41AC346D84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7177" y="12420"/>
              <a:ext cx="908" cy="3765"/>
            </a:xfrm>
            <a:prstGeom prst="upArrow">
              <a:avLst>
                <a:gd name="adj1" fmla="val 50000"/>
                <a:gd name="adj2" fmla="val 10366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8" name="AutoShape 4">
              <a:extLst>
                <a:ext uri="{FF2B5EF4-FFF2-40B4-BE49-F238E27FC236}">
                  <a16:creationId xmlns:a16="http://schemas.microsoft.com/office/drawing/2014/main" id="{D2D374CF-479E-4960-843F-9F2EB6D7C3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46" y="12065"/>
              <a:ext cx="19" cy="8039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9" name="AutoShape 3">
              <a:extLst>
                <a:ext uri="{FF2B5EF4-FFF2-40B4-BE49-F238E27FC236}">
                  <a16:creationId xmlns:a16="http://schemas.microsoft.com/office/drawing/2014/main" id="{593682C9-044B-4C3B-9984-42A605DF70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02" y="18459"/>
              <a:ext cx="2172" cy="1448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0" name="AutoShape 2">
              <a:extLst>
                <a:ext uri="{FF2B5EF4-FFF2-40B4-BE49-F238E27FC236}">
                  <a16:creationId xmlns:a16="http://schemas.microsoft.com/office/drawing/2014/main" id="{A5B72D3D-A470-4762-85FC-BC48C214DB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532" y="17621"/>
              <a:ext cx="877" cy="546"/>
            </a:xfrm>
            <a:prstGeom prst="straightConnector1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0F67CECC-FD49-4A23-9845-1DBBC0CA9F36}"/>
              </a:ext>
            </a:extLst>
          </p:cNvPr>
          <p:cNvSpPr/>
          <p:nvPr/>
        </p:nvSpPr>
        <p:spPr>
          <a:xfrm>
            <a:off x="7265075" y="2397136"/>
            <a:ext cx="13089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Action extérieure globale sur l’arbre</a:t>
            </a:r>
            <a:endParaRPr lang="fr-FR" altLang="fr-FR" sz="2000" dirty="0">
              <a:latin typeface="Arial" panose="020B0604020202020204" pitchFamily="34" charset="0"/>
            </a:endParaRPr>
          </a:p>
        </p:txBody>
      </p:sp>
      <p:sp>
        <p:nvSpPr>
          <p:cNvPr id="162" name="AutoShape 16">
            <a:extLst>
              <a:ext uri="{FF2B5EF4-FFF2-40B4-BE49-F238E27FC236}">
                <a16:creationId xmlns:a16="http://schemas.microsoft.com/office/drawing/2014/main" id="{39F02F12-F9CC-429B-963D-60A29B31F52C}"/>
              </a:ext>
            </a:extLst>
          </p:cNvPr>
          <p:cNvSpPr>
            <a:spLocks/>
          </p:cNvSpPr>
          <p:nvPr/>
        </p:nvSpPr>
        <p:spPr bwMode="auto">
          <a:xfrm>
            <a:off x="5317003" y="3586340"/>
            <a:ext cx="848404" cy="233356"/>
          </a:xfrm>
          <a:prstGeom prst="borderCallout2">
            <a:avLst>
              <a:gd name="adj1" fmla="val 47398"/>
              <a:gd name="adj2" fmla="val 100333"/>
              <a:gd name="adj3" fmla="val 47398"/>
              <a:gd name="adj4" fmla="val 121856"/>
              <a:gd name="adj5" fmla="val -178261"/>
              <a:gd name="adj6" fmla="val 155524"/>
            </a:avLst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Arbre 1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267F2C77-626A-4F1A-8193-2008507C732A}"/>
                  </a:ext>
                </a:extLst>
              </p:cNvPr>
              <p:cNvSpPr/>
              <p:nvPr/>
            </p:nvSpPr>
            <p:spPr>
              <a:xfrm>
                <a:off x="5526700" y="3096504"/>
                <a:ext cx="52681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alt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alt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fr-FR" sz="1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altLang="fr-FR" sz="1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altLang="fr-FR" sz="1200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267F2C77-626A-4F1A-8193-2008507C73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700" y="3096504"/>
                <a:ext cx="52681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63AA6DE5-07A4-45B4-ACF6-F8CD79D445EC}"/>
                  </a:ext>
                </a:extLst>
              </p:cNvPr>
              <p:cNvSpPr/>
              <p:nvPr/>
            </p:nvSpPr>
            <p:spPr>
              <a:xfrm>
                <a:off x="6133417" y="1783849"/>
                <a:ext cx="52681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alt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alt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fr-F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altLang="fr-FR" sz="1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altLang="fr-FR" sz="1200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63AA6DE5-07A4-45B4-ACF6-F8CD79D445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417" y="1783849"/>
                <a:ext cx="52681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18809BF8-9237-43CD-8306-3C8D867D5DD8}"/>
                  </a:ext>
                </a:extLst>
              </p:cNvPr>
              <p:cNvSpPr/>
              <p:nvPr/>
            </p:nvSpPr>
            <p:spPr>
              <a:xfrm>
                <a:off x="6756345" y="3460962"/>
                <a:ext cx="52681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alt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alt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altLang="fr-FR" sz="1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altLang="fr-FR" sz="1200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18809BF8-9237-43CD-8306-3C8D867D5D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345" y="3460962"/>
                <a:ext cx="52681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660B8A68-954F-44D5-940A-1B87FA4375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3816244" y="1982270"/>
            <a:ext cx="1224137" cy="1429904"/>
          </a:xfrm>
          <a:prstGeom prst="rect">
            <a:avLst/>
          </a:prstGeom>
        </p:spPr>
      </p:pic>
      <p:sp>
        <p:nvSpPr>
          <p:cNvPr id="168" name="ZoneTexte 167">
            <a:extLst>
              <a:ext uri="{FF2B5EF4-FFF2-40B4-BE49-F238E27FC236}">
                <a16:creationId xmlns:a16="http://schemas.microsoft.com/office/drawing/2014/main" id="{61226A55-489C-471D-9341-8A1748D49C5D}"/>
              </a:ext>
            </a:extLst>
          </p:cNvPr>
          <p:cNvSpPr txBox="1"/>
          <p:nvPr/>
        </p:nvSpPr>
        <p:spPr>
          <a:xfrm>
            <a:off x="1492643" y="4004905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Montage d’un coussinet</a:t>
            </a:r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id="{773A675C-C22F-4052-B963-4C8CC919795D}"/>
              </a:ext>
            </a:extLst>
          </p:cNvPr>
          <p:cNvSpPr txBox="1"/>
          <p:nvPr/>
        </p:nvSpPr>
        <p:spPr>
          <a:xfrm>
            <a:off x="3528212" y="3998878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Coussinet seul</a:t>
            </a:r>
          </a:p>
        </p:txBody>
      </p:sp>
      <p:sp>
        <p:nvSpPr>
          <p:cNvPr id="170" name="ZoneTexte 169">
            <a:extLst>
              <a:ext uri="{FF2B5EF4-FFF2-40B4-BE49-F238E27FC236}">
                <a16:creationId xmlns:a16="http://schemas.microsoft.com/office/drawing/2014/main" id="{843C3011-19BD-424C-BC24-13A71849AD58}"/>
              </a:ext>
            </a:extLst>
          </p:cNvPr>
          <p:cNvSpPr txBox="1"/>
          <p:nvPr/>
        </p:nvSpPr>
        <p:spPr>
          <a:xfrm>
            <a:off x="5879758" y="3802189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Champs de pression uniforme sur un coussinet</a:t>
            </a:r>
          </a:p>
          <a:p>
            <a:pPr algn="ctr"/>
            <a:r>
              <a:rPr lang="fr-FR" sz="1200" dirty="0"/>
              <a:t>(sans collerette)</a:t>
            </a:r>
          </a:p>
        </p:txBody>
      </p:sp>
    </p:spTree>
    <p:extLst>
      <p:ext uri="{BB962C8B-B14F-4D97-AF65-F5344CB8AC3E}">
        <p14:creationId xmlns:p14="http://schemas.microsoft.com/office/powerpoint/2010/main" val="241026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619ED20C-301D-452B-BA2B-5BC4B4FC9300}"/>
              </a:ext>
            </a:extLst>
          </p:cNvPr>
          <p:cNvSpPr/>
          <p:nvPr/>
        </p:nvSpPr>
        <p:spPr>
          <a:xfrm>
            <a:off x="3851920" y="1988920"/>
            <a:ext cx="1440160" cy="14401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E61CEE3-9767-404D-BAE8-8FBDD140ADC2}"/>
              </a:ext>
            </a:extLst>
          </p:cNvPr>
          <p:cNvSpPr/>
          <p:nvPr/>
        </p:nvSpPr>
        <p:spPr>
          <a:xfrm>
            <a:off x="4067944" y="2204944"/>
            <a:ext cx="1008112" cy="10081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EC0CC271-F357-434A-96B0-80D72087B080}"/>
              </a:ext>
            </a:extLst>
          </p:cNvPr>
          <p:cNvCxnSpPr/>
          <p:nvPr/>
        </p:nvCxnSpPr>
        <p:spPr>
          <a:xfrm flipV="1">
            <a:off x="4572000" y="1556792"/>
            <a:ext cx="0" cy="115220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EDEAD26-99CB-4BDE-A78D-62D8F13D5870}"/>
              </a:ext>
            </a:extLst>
          </p:cNvPr>
          <p:cNvCxnSpPr>
            <a:cxnSpLocks/>
          </p:cNvCxnSpPr>
          <p:nvPr/>
        </p:nvCxnSpPr>
        <p:spPr>
          <a:xfrm>
            <a:off x="4572000" y="2709000"/>
            <a:ext cx="1224056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plein 39">
            <a:extLst>
              <a:ext uri="{FF2B5EF4-FFF2-40B4-BE49-F238E27FC236}">
                <a16:creationId xmlns:a16="http://schemas.microsoft.com/office/drawing/2014/main" id="{31935292-76C6-4104-B164-57F4B6E32E41}"/>
              </a:ext>
            </a:extLst>
          </p:cNvPr>
          <p:cNvSpPr/>
          <p:nvPr/>
        </p:nvSpPr>
        <p:spPr>
          <a:xfrm rot="10800000">
            <a:off x="3869999" y="2011065"/>
            <a:ext cx="1404000" cy="1404000"/>
          </a:xfrm>
          <a:prstGeom prst="blockArc">
            <a:avLst>
              <a:gd name="adj1" fmla="val 10800000"/>
              <a:gd name="adj2" fmla="val 21578819"/>
              <a:gd name="adj3" fmla="val 13296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31E3874-6D71-4D63-9E72-C115A96486FA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3851920" y="2709000"/>
            <a:ext cx="216024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D5957D3-3561-4E1F-9E84-38CE34495A48}"/>
              </a:ext>
            </a:extLst>
          </p:cNvPr>
          <p:cNvCxnSpPr>
            <a:cxnSpLocks/>
            <a:stCxn id="5" idx="3"/>
            <a:endCxn id="4" idx="3"/>
          </p:cNvCxnSpPr>
          <p:nvPr/>
        </p:nvCxnSpPr>
        <p:spPr>
          <a:xfrm flipH="1">
            <a:off x="4062827" y="3065421"/>
            <a:ext cx="152752" cy="15275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77BE15F-FFD6-4827-AFE2-19ACEE748900}"/>
              </a:ext>
            </a:extLst>
          </p:cNvPr>
          <p:cNvCxnSpPr>
            <a:cxnSpLocks/>
            <a:stCxn id="5" idx="4"/>
            <a:endCxn id="4" idx="4"/>
          </p:cNvCxnSpPr>
          <p:nvPr/>
        </p:nvCxnSpPr>
        <p:spPr>
          <a:xfrm>
            <a:off x="4572000" y="3213056"/>
            <a:ext cx="0" cy="21602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D7C75FD0-AB8F-4ADB-B788-EA1437A62680}"/>
              </a:ext>
            </a:extLst>
          </p:cNvPr>
          <p:cNvCxnSpPr>
            <a:cxnSpLocks/>
            <a:stCxn id="5" idx="6"/>
            <a:endCxn id="4" idx="6"/>
          </p:cNvCxnSpPr>
          <p:nvPr/>
        </p:nvCxnSpPr>
        <p:spPr>
          <a:xfrm>
            <a:off x="5076056" y="2709000"/>
            <a:ext cx="216024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C876C07-AAE3-4C9B-B414-1D97E0C3A90A}"/>
              </a:ext>
            </a:extLst>
          </p:cNvPr>
          <p:cNvCxnSpPr>
            <a:cxnSpLocks/>
            <a:stCxn id="5" idx="5"/>
            <a:endCxn id="4" idx="5"/>
          </p:cNvCxnSpPr>
          <p:nvPr/>
        </p:nvCxnSpPr>
        <p:spPr>
          <a:xfrm>
            <a:off x="4928421" y="3065421"/>
            <a:ext cx="152752" cy="15275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BC28B6-CEC4-470F-983B-77572E0ECE38}"/>
                  </a:ext>
                </a:extLst>
              </p:cNvPr>
              <p:cNvSpPr txBox="1"/>
              <p:nvPr/>
            </p:nvSpPr>
            <p:spPr>
              <a:xfrm>
                <a:off x="5530706" y="2524617"/>
                <a:ext cx="19287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BC28B6-CEC4-470F-983B-77572E0EC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706" y="2524617"/>
                <a:ext cx="192873" cy="169277"/>
              </a:xfrm>
              <a:prstGeom prst="rect">
                <a:avLst/>
              </a:prstGeom>
              <a:blipFill>
                <a:blip r:embed="rId2"/>
                <a:stretch>
                  <a:fillRect l="-9375" r="-6250" b="-17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F24E3DEC-5CD3-44CC-B4EB-C38DEB761772}"/>
                  </a:ext>
                </a:extLst>
              </p:cNvPr>
              <p:cNvSpPr txBox="1"/>
              <p:nvPr/>
            </p:nvSpPr>
            <p:spPr>
              <a:xfrm>
                <a:off x="4612565" y="1593581"/>
                <a:ext cx="19313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F24E3DEC-5CD3-44CC-B4EB-C38DEB761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565" y="1593581"/>
                <a:ext cx="193130" cy="169277"/>
              </a:xfrm>
              <a:prstGeom prst="rect">
                <a:avLst/>
              </a:prstGeom>
              <a:blipFill>
                <a:blip r:embed="rId3"/>
                <a:stretch>
                  <a:fillRect l="-19355" r="-9677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EC643522-5774-4671-9C90-B64E097F26FD}"/>
              </a:ext>
            </a:extLst>
          </p:cNvPr>
          <p:cNvCxnSpPr>
            <a:cxnSpLocks/>
          </p:cNvCxnSpPr>
          <p:nvPr/>
        </p:nvCxnSpPr>
        <p:spPr>
          <a:xfrm flipV="1">
            <a:off x="4572000" y="2060848"/>
            <a:ext cx="648072" cy="648152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c 51">
            <a:extLst>
              <a:ext uri="{FF2B5EF4-FFF2-40B4-BE49-F238E27FC236}">
                <a16:creationId xmlns:a16="http://schemas.microsoft.com/office/drawing/2014/main" id="{025CC5ED-4FC7-4B87-BCBD-0DF2E61F067F}"/>
              </a:ext>
            </a:extLst>
          </p:cNvPr>
          <p:cNvSpPr/>
          <p:nvPr/>
        </p:nvSpPr>
        <p:spPr>
          <a:xfrm>
            <a:off x="4269435" y="2420888"/>
            <a:ext cx="610368" cy="576144"/>
          </a:xfrm>
          <a:prstGeom prst="arc">
            <a:avLst>
              <a:gd name="adj1" fmla="val 18980181"/>
              <a:gd name="adj2" fmla="val 0"/>
            </a:avLst>
          </a:prstGeom>
          <a:ln>
            <a:solidFill>
              <a:schemeClr val="accent5">
                <a:lumMod val="50000"/>
              </a:schemeClr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C2CC6AF8-6E7E-467D-B06E-847714B28F98}"/>
                  </a:ext>
                </a:extLst>
              </p:cNvPr>
              <p:cNvSpPr txBox="1"/>
              <p:nvPr/>
            </p:nvSpPr>
            <p:spPr>
              <a:xfrm>
                <a:off x="4893654" y="2509512"/>
                <a:ext cx="11631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C2CC6AF8-6E7E-467D-B06E-847714B28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654" y="2509512"/>
                <a:ext cx="116314" cy="169277"/>
              </a:xfrm>
              <a:prstGeom prst="rect">
                <a:avLst/>
              </a:prstGeom>
              <a:blipFill>
                <a:blip r:embed="rId4"/>
                <a:stretch>
                  <a:fillRect l="-31579" r="-26316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40461064-B499-48EE-9AFF-8D0980D07A47}"/>
                  </a:ext>
                </a:extLst>
              </p:cNvPr>
              <p:cNvSpPr txBox="1"/>
              <p:nvPr/>
            </p:nvSpPr>
            <p:spPr>
              <a:xfrm>
                <a:off x="5196895" y="1941652"/>
                <a:ext cx="16209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40461064-B499-48EE-9AFF-8D0980D07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895" y="1941652"/>
                <a:ext cx="162096" cy="169277"/>
              </a:xfrm>
              <a:prstGeom prst="rect">
                <a:avLst/>
              </a:prstGeom>
              <a:blipFill>
                <a:blip r:embed="rId5"/>
                <a:stretch>
                  <a:fillRect l="-11538" b="-148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64E28A50-F69A-4603-BC4E-B50D99FCC03F}"/>
                  </a:ext>
                </a:extLst>
              </p:cNvPr>
              <p:cNvSpPr txBox="1"/>
              <p:nvPr/>
            </p:nvSpPr>
            <p:spPr>
              <a:xfrm>
                <a:off x="4806671" y="2119369"/>
                <a:ext cx="1704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64E28A50-F69A-4603-BC4E-B50D99FCC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671" y="2119369"/>
                <a:ext cx="170495" cy="184666"/>
              </a:xfrm>
              <a:prstGeom prst="rect">
                <a:avLst/>
              </a:prstGeom>
              <a:blipFill>
                <a:blip r:embed="rId6"/>
                <a:stretch>
                  <a:fillRect l="-21429" r="-1785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1254D179-9890-4408-A143-954AB67AB022}"/>
                  </a:ext>
                </a:extLst>
              </p:cNvPr>
              <p:cNvSpPr txBox="1"/>
              <p:nvPr/>
            </p:nvSpPr>
            <p:spPr>
              <a:xfrm>
                <a:off x="4355752" y="2586456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1254D179-9890-4408-A143-954AB67AB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752" y="2586456"/>
                <a:ext cx="143244" cy="184666"/>
              </a:xfrm>
              <a:prstGeom prst="rect">
                <a:avLst/>
              </a:prstGeom>
              <a:blipFill>
                <a:blip r:embed="rId7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00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lyonmag.com/medias/images/part-dieu8.jpg">
            <a:extLst>
              <a:ext uri="{FF2B5EF4-FFF2-40B4-BE49-F238E27FC236}">
                <a16:creationId xmlns:a16="http://schemas.microsoft.com/office/drawing/2014/main" id="{85619174-666F-4022-8C59-FAA6A7857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288032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radioscoop.com/imgs/378955_975_486.jpg">
            <a:extLst>
              <a:ext uri="{FF2B5EF4-FFF2-40B4-BE49-F238E27FC236}">
                <a16:creationId xmlns:a16="http://schemas.microsoft.com/office/drawing/2014/main" id="{C5B1E5E6-CC8C-496B-ABF6-FB35529CE4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4" r="16553"/>
          <a:stretch/>
        </p:blipFill>
        <p:spPr bwMode="auto">
          <a:xfrm>
            <a:off x="3923928" y="1268760"/>
            <a:ext cx="2623113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3E9810D-5B5D-4439-BA74-01BF8B5120F1}"/>
              </a:ext>
            </a:extLst>
          </p:cNvPr>
          <p:cNvSpPr txBox="1"/>
          <p:nvPr/>
        </p:nvSpPr>
        <p:spPr>
          <a:xfrm>
            <a:off x="5076056" y="227345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Etai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C3E9B-5E7C-47C5-8F38-0E946AB39982}"/>
              </a:ext>
            </a:extLst>
          </p:cNvPr>
          <p:cNvSpPr/>
          <p:nvPr/>
        </p:nvSpPr>
        <p:spPr>
          <a:xfrm rot="2387424">
            <a:off x="4933500" y="2029412"/>
            <a:ext cx="1440160" cy="300724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57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912EE2F-B1B1-434D-ABAC-21E88EDF20E5}"/>
              </a:ext>
            </a:extLst>
          </p:cNvPr>
          <p:cNvSpPr/>
          <p:nvPr/>
        </p:nvSpPr>
        <p:spPr>
          <a:xfrm>
            <a:off x="2771797" y="1090723"/>
            <a:ext cx="3168364" cy="461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5317BAA-0757-4311-8F5E-C577E8153980}"/>
              </a:ext>
            </a:extLst>
          </p:cNvPr>
          <p:cNvSpPr/>
          <p:nvPr/>
        </p:nvSpPr>
        <p:spPr>
          <a:xfrm>
            <a:off x="2158528" y="1296057"/>
            <a:ext cx="242766" cy="2123003"/>
          </a:xfrm>
          <a:custGeom>
            <a:avLst/>
            <a:gdLst>
              <a:gd name="connsiteX0" fmla="*/ 344879 w 360782"/>
              <a:gd name="connsiteY0" fmla="*/ 0 h 2151512"/>
              <a:gd name="connsiteX1" fmla="*/ 2973 w 360782"/>
              <a:gd name="connsiteY1" fmla="*/ 659958 h 2151512"/>
              <a:gd name="connsiteX2" fmla="*/ 169951 w 360782"/>
              <a:gd name="connsiteY2" fmla="*/ 1248354 h 2151512"/>
              <a:gd name="connsiteX3" fmla="*/ 10925 w 360782"/>
              <a:gd name="connsiteY3" fmla="*/ 2043485 h 2151512"/>
              <a:gd name="connsiteX4" fmla="*/ 360782 w 360782"/>
              <a:gd name="connsiteY4" fmla="*/ 2122998 h 2151512"/>
              <a:gd name="connsiteX0" fmla="*/ 345938 w 361841"/>
              <a:gd name="connsiteY0" fmla="*/ 0 h 2122998"/>
              <a:gd name="connsiteX1" fmla="*/ 4032 w 361841"/>
              <a:gd name="connsiteY1" fmla="*/ 659958 h 2122998"/>
              <a:gd name="connsiteX2" fmla="*/ 171010 w 361841"/>
              <a:gd name="connsiteY2" fmla="*/ 1248354 h 2122998"/>
              <a:gd name="connsiteX3" fmla="*/ 361841 w 361841"/>
              <a:gd name="connsiteY3" fmla="*/ 2122998 h 2122998"/>
              <a:gd name="connsiteX0" fmla="*/ 345938 w 361841"/>
              <a:gd name="connsiteY0" fmla="*/ 0 h 2122998"/>
              <a:gd name="connsiteX1" fmla="*/ 4032 w 361841"/>
              <a:gd name="connsiteY1" fmla="*/ 659958 h 2122998"/>
              <a:gd name="connsiteX2" fmla="*/ 171010 w 361841"/>
              <a:gd name="connsiteY2" fmla="*/ 1248354 h 2122998"/>
              <a:gd name="connsiteX3" fmla="*/ 361841 w 361841"/>
              <a:gd name="connsiteY3" fmla="*/ 2122998 h 2122998"/>
              <a:gd name="connsiteX0" fmla="*/ 234042 w 249945"/>
              <a:gd name="connsiteY0" fmla="*/ 0 h 2122998"/>
              <a:gd name="connsiteX1" fmla="*/ 59114 w 249945"/>
              <a:gd name="connsiteY1" fmla="*/ 1248354 h 2122998"/>
              <a:gd name="connsiteX2" fmla="*/ 249945 w 249945"/>
              <a:gd name="connsiteY2" fmla="*/ 2122998 h 2122998"/>
              <a:gd name="connsiteX0" fmla="*/ 249348 w 265251"/>
              <a:gd name="connsiteY0" fmla="*/ 4 h 2123002"/>
              <a:gd name="connsiteX1" fmla="*/ 74420 w 265251"/>
              <a:gd name="connsiteY1" fmla="*/ 1248358 h 2123002"/>
              <a:gd name="connsiteX2" fmla="*/ 265251 w 265251"/>
              <a:gd name="connsiteY2" fmla="*/ 2123002 h 2123002"/>
              <a:gd name="connsiteX0" fmla="*/ 242520 w 258423"/>
              <a:gd name="connsiteY0" fmla="*/ 5 h 2123003"/>
              <a:gd name="connsiteX1" fmla="*/ 83495 w 258423"/>
              <a:gd name="connsiteY1" fmla="*/ 1089333 h 2123003"/>
              <a:gd name="connsiteX2" fmla="*/ 258423 w 258423"/>
              <a:gd name="connsiteY2" fmla="*/ 2123003 h 2123003"/>
              <a:gd name="connsiteX0" fmla="*/ 248590 w 264493"/>
              <a:gd name="connsiteY0" fmla="*/ 5 h 2123003"/>
              <a:gd name="connsiteX1" fmla="*/ 89565 w 264493"/>
              <a:gd name="connsiteY1" fmla="*/ 1089333 h 2123003"/>
              <a:gd name="connsiteX2" fmla="*/ 264493 w 264493"/>
              <a:gd name="connsiteY2" fmla="*/ 2123003 h 2123003"/>
              <a:gd name="connsiteX0" fmla="*/ 226863 w 242766"/>
              <a:gd name="connsiteY0" fmla="*/ 5 h 2123003"/>
              <a:gd name="connsiteX1" fmla="*/ 123497 w 242766"/>
              <a:gd name="connsiteY1" fmla="*/ 1105235 h 2123003"/>
              <a:gd name="connsiteX2" fmla="*/ 242766 w 242766"/>
              <a:gd name="connsiteY2" fmla="*/ 2123003 h 212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766" h="2123003">
                <a:moveTo>
                  <a:pt x="226863" y="5"/>
                </a:moveTo>
                <a:cubicBezTo>
                  <a:pt x="-199194" y="-2314"/>
                  <a:pt x="128799" y="719597"/>
                  <a:pt x="123497" y="1105235"/>
                </a:cubicBezTo>
                <a:cubicBezTo>
                  <a:pt x="118195" y="1490873"/>
                  <a:pt x="-218409" y="2115715"/>
                  <a:pt x="242766" y="2123003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CA3C6D2-D4BA-49DE-BA01-1F1848DCBB3D}"/>
              </a:ext>
            </a:extLst>
          </p:cNvPr>
          <p:cNvSpPr/>
          <p:nvPr/>
        </p:nvSpPr>
        <p:spPr>
          <a:xfrm>
            <a:off x="2627784" y="1412776"/>
            <a:ext cx="288026" cy="2880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8F69EFA-2092-427C-BAD1-6641227D3519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401294" y="1556789"/>
            <a:ext cx="22649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02EFCB8A-95C4-41A4-A88E-6D0A24FE0483}"/>
              </a:ext>
            </a:extLst>
          </p:cNvPr>
          <p:cNvSpPr/>
          <p:nvPr/>
        </p:nvSpPr>
        <p:spPr>
          <a:xfrm>
            <a:off x="2648717" y="2924947"/>
            <a:ext cx="288026" cy="288026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FA8BC46-38C7-4D1E-9E5D-4821F08169F6}"/>
              </a:ext>
            </a:extLst>
          </p:cNvPr>
          <p:cNvCxnSpPr/>
          <p:nvPr/>
        </p:nvCxnSpPr>
        <p:spPr>
          <a:xfrm>
            <a:off x="2411760" y="1268760"/>
            <a:ext cx="0" cy="216024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1A48910A-AFF1-4379-B959-38168F82B0FB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422227" y="3068960"/>
            <a:ext cx="22649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2B0982ED-71BB-4EC6-A9B7-AA39862311B1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 flipV="1">
            <a:off x="2915810" y="1552596"/>
            <a:ext cx="1368164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6F58BFDE-EE95-4837-B0E1-CDF28E979273}"/>
              </a:ext>
            </a:extLst>
          </p:cNvPr>
          <p:cNvSpPr/>
          <p:nvPr/>
        </p:nvSpPr>
        <p:spPr>
          <a:xfrm>
            <a:off x="4283974" y="1408583"/>
            <a:ext cx="288026" cy="2880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E52BFE0-FE05-4602-8C3C-40889C00EDC4}"/>
              </a:ext>
            </a:extLst>
          </p:cNvPr>
          <p:cNvCxnSpPr>
            <a:cxnSpLocks/>
          </p:cNvCxnSpPr>
          <p:nvPr/>
        </p:nvCxnSpPr>
        <p:spPr>
          <a:xfrm flipV="1">
            <a:off x="4572000" y="1552596"/>
            <a:ext cx="1368164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9B6F6BCE-AF0F-445E-8ABB-5FC066AF4D4F}"/>
              </a:ext>
            </a:extLst>
          </p:cNvPr>
          <p:cNvCxnSpPr>
            <a:cxnSpLocks/>
            <a:stCxn id="11" idx="7"/>
            <a:endCxn id="16" idx="3"/>
          </p:cNvCxnSpPr>
          <p:nvPr/>
        </p:nvCxnSpPr>
        <p:spPr>
          <a:xfrm flipV="1">
            <a:off x="2894563" y="1654429"/>
            <a:ext cx="1431591" cy="1312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9196EDD9-DF49-40E6-A8EE-5613ABE9E3B6}"/>
              </a:ext>
            </a:extLst>
          </p:cNvPr>
          <p:cNvCxnSpPr/>
          <p:nvPr/>
        </p:nvCxnSpPr>
        <p:spPr>
          <a:xfrm>
            <a:off x="2771797" y="1090723"/>
            <a:ext cx="0" cy="461873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9670972-9154-4698-ACE2-54F54993A8E0}"/>
              </a:ext>
            </a:extLst>
          </p:cNvPr>
          <p:cNvCxnSpPr/>
          <p:nvPr/>
        </p:nvCxnSpPr>
        <p:spPr>
          <a:xfrm>
            <a:off x="5940161" y="1090723"/>
            <a:ext cx="0" cy="461873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8F94FC4-D1FE-4050-9869-566454CDC871}"/>
              </a:ext>
            </a:extLst>
          </p:cNvPr>
          <p:cNvCxnSpPr/>
          <p:nvPr/>
        </p:nvCxnSpPr>
        <p:spPr>
          <a:xfrm>
            <a:off x="3299858" y="1090723"/>
            <a:ext cx="0" cy="461873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92853E90-B9B4-4B70-BFEA-8CEAF386F387}"/>
              </a:ext>
            </a:extLst>
          </p:cNvPr>
          <p:cNvCxnSpPr/>
          <p:nvPr/>
        </p:nvCxnSpPr>
        <p:spPr>
          <a:xfrm>
            <a:off x="4355980" y="1090723"/>
            <a:ext cx="0" cy="461873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93240FE-BAED-4368-8424-6ABA6FB9608A}"/>
              </a:ext>
            </a:extLst>
          </p:cNvPr>
          <p:cNvCxnSpPr/>
          <p:nvPr/>
        </p:nvCxnSpPr>
        <p:spPr>
          <a:xfrm>
            <a:off x="3827919" y="1090723"/>
            <a:ext cx="0" cy="461873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41FF24E-BC37-4591-AFB9-F596822C2B63}"/>
              </a:ext>
            </a:extLst>
          </p:cNvPr>
          <p:cNvCxnSpPr/>
          <p:nvPr/>
        </p:nvCxnSpPr>
        <p:spPr>
          <a:xfrm>
            <a:off x="4884041" y="1090723"/>
            <a:ext cx="0" cy="461873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3CCFCF4B-5E13-49B1-BF4E-13111521DB5B}"/>
              </a:ext>
            </a:extLst>
          </p:cNvPr>
          <p:cNvCxnSpPr/>
          <p:nvPr/>
        </p:nvCxnSpPr>
        <p:spPr>
          <a:xfrm>
            <a:off x="5412102" y="1090723"/>
            <a:ext cx="0" cy="461873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rme libre : forme 31">
            <a:extLst>
              <a:ext uri="{FF2B5EF4-FFF2-40B4-BE49-F238E27FC236}">
                <a16:creationId xmlns:a16="http://schemas.microsoft.com/office/drawing/2014/main" id="{C3D0A477-4556-4E22-9BC6-B880D400D2D1}"/>
              </a:ext>
            </a:extLst>
          </p:cNvPr>
          <p:cNvSpPr/>
          <p:nvPr/>
        </p:nvSpPr>
        <p:spPr>
          <a:xfrm>
            <a:off x="6487521" y="1296057"/>
            <a:ext cx="242766" cy="2123003"/>
          </a:xfrm>
          <a:custGeom>
            <a:avLst/>
            <a:gdLst>
              <a:gd name="connsiteX0" fmla="*/ 344879 w 360782"/>
              <a:gd name="connsiteY0" fmla="*/ 0 h 2151512"/>
              <a:gd name="connsiteX1" fmla="*/ 2973 w 360782"/>
              <a:gd name="connsiteY1" fmla="*/ 659958 h 2151512"/>
              <a:gd name="connsiteX2" fmla="*/ 169951 w 360782"/>
              <a:gd name="connsiteY2" fmla="*/ 1248354 h 2151512"/>
              <a:gd name="connsiteX3" fmla="*/ 10925 w 360782"/>
              <a:gd name="connsiteY3" fmla="*/ 2043485 h 2151512"/>
              <a:gd name="connsiteX4" fmla="*/ 360782 w 360782"/>
              <a:gd name="connsiteY4" fmla="*/ 2122998 h 2151512"/>
              <a:gd name="connsiteX0" fmla="*/ 345938 w 361841"/>
              <a:gd name="connsiteY0" fmla="*/ 0 h 2122998"/>
              <a:gd name="connsiteX1" fmla="*/ 4032 w 361841"/>
              <a:gd name="connsiteY1" fmla="*/ 659958 h 2122998"/>
              <a:gd name="connsiteX2" fmla="*/ 171010 w 361841"/>
              <a:gd name="connsiteY2" fmla="*/ 1248354 h 2122998"/>
              <a:gd name="connsiteX3" fmla="*/ 361841 w 361841"/>
              <a:gd name="connsiteY3" fmla="*/ 2122998 h 2122998"/>
              <a:gd name="connsiteX0" fmla="*/ 345938 w 361841"/>
              <a:gd name="connsiteY0" fmla="*/ 0 h 2122998"/>
              <a:gd name="connsiteX1" fmla="*/ 4032 w 361841"/>
              <a:gd name="connsiteY1" fmla="*/ 659958 h 2122998"/>
              <a:gd name="connsiteX2" fmla="*/ 171010 w 361841"/>
              <a:gd name="connsiteY2" fmla="*/ 1248354 h 2122998"/>
              <a:gd name="connsiteX3" fmla="*/ 361841 w 361841"/>
              <a:gd name="connsiteY3" fmla="*/ 2122998 h 2122998"/>
              <a:gd name="connsiteX0" fmla="*/ 234042 w 249945"/>
              <a:gd name="connsiteY0" fmla="*/ 0 h 2122998"/>
              <a:gd name="connsiteX1" fmla="*/ 59114 w 249945"/>
              <a:gd name="connsiteY1" fmla="*/ 1248354 h 2122998"/>
              <a:gd name="connsiteX2" fmla="*/ 249945 w 249945"/>
              <a:gd name="connsiteY2" fmla="*/ 2122998 h 2122998"/>
              <a:gd name="connsiteX0" fmla="*/ 249348 w 265251"/>
              <a:gd name="connsiteY0" fmla="*/ 4 h 2123002"/>
              <a:gd name="connsiteX1" fmla="*/ 74420 w 265251"/>
              <a:gd name="connsiteY1" fmla="*/ 1248358 h 2123002"/>
              <a:gd name="connsiteX2" fmla="*/ 265251 w 265251"/>
              <a:gd name="connsiteY2" fmla="*/ 2123002 h 2123002"/>
              <a:gd name="connsiteX0" fmla="*/ 242520 w 258423"/>
              <a:gd name="connsiteY0" fmla="*/ 5 h 2123003"/>
              <a:gd name="connsiteX1" fmla="*/ 83495 w 258423"/>
              <a:gd name="connsiteY1" fmla="*/ 1089333 h 2123003"/>
              <a:gd name="connsiteX2" fmla="*/ 258423 w 258423"/>
              <a:gd name="connsiteY2" fmla="*/ 2123003 h 2123003"/>
              <a:gd name="connsiteX0" fmla="*/ 248590 w 264493"/>
              <a:gd name="connsiteY0" fmla="*/ 5 h 2123003"/>
              <a:gd name="connsiteX1" fmla="*/ 89565 w 264493"/>
              <a:gd name="connsiteY1" fmla="*/ 1089333 h 2123003"/>
              <a:gd name="connsiteX2" fmla="*/ 264493 w 264493"/>
              <a:gd name="connsiteY2" fmla="*/ 2123003 h 2123003"/>
              <a:gd name="connsiteX0" fmla="*/ 226863 w 242766"/>
              <a:gd name="connsiteY0" fmla="*/ 5 h 2123003"/>
              <a:gd name="connsiteX1" fmla="*/ 123497 w 242766"/>
              <a:gd name="connsiteY1" fmla="*/ 1105235 h 2123003"/>
              <a:gd name="connsiteX2" fmla="*/ 242766 w 242766"/>
              <a:gd name="connsiteY2" fmla="*/ 2123003 h 212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766" h="2123003">
                <a:moveTo>
                  <a:pt x="226863" y="5"/>
                </a:moveTo>
                <a:cubicBezTo>
                  <a:pt x="-199194" y="-2314"/>
                  <a:pt x="128799" y="719597"/>
                  <a:pt x="123497" y="1105235"/>
                </a:cubicBezTo>
                <a:cubicBezTo>
                  <a:pt x="118195" y="1490873"/>
                  <a:pt x="-218409" y="2115715"/>
                  <a:pt x="242766" y="2123003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AC644A46-724E-4828-8C24-433B65D5C015}"/>
              </a:ext>
            </a:extLst>
          </p:cNvPr>
          <p:cNvSpPr/>
          <p:nvPr/>
        </p:nvSpPr>
        <p:spPr>
          <a:xfrm>
            <a:off x="6940875" y="1412776"/>
            <a:ext cx="288026" cy="2880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67DE5319-F103-4B3C-88CB-CB780266A6E7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6714385" y="1556789"/>
            <a:ext cx="22649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BDBC0E6F-EDFA-4F7F-A0CB-089AB9C1D13C}"/>
              </a:ext>
            </a:extLst>
          </p:cNvPr>
          <p:cNvSpPr/>
          <p:nvPr/>
        </p:nvSpPr>
        <p:spPr>
          <a:xfrm>
            <a:off x="6961808" y="2924947"/>
            <a:ext cx="288026" cy="288026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DC11B04-A600-4877-BB17-06A92CCFCDE8}"/>
              </a:ext>
            </a:extLst>
          </p:cNvPr>
          <p:cNvCxnSpPr/>
          <p:nvPr/>
        </p:nvCxnSpPr>
        <p:spPr>
          <a:xfrm>
            <a:off x="6724851" y="1268760"/>
            <a:ext cx="0" cy="216024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F9A8E84-D89D-418A-ABD0-395C02E406B0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6735318" y="3068960"/>
            <a:ext cx="22649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E03D10C3-1BB7-45E6-B47D-5B2BC4157161}"/>
              </a:ext>
            </a:extLst>
          </p:cNvPr>
          <p:cNvCxnSpPr>
            <a:cxnSpLocks/>
            <a:stCxn id="33" idx="6"/>
            <a:endCxn id="39" idx="2"/>
          </p:cNvCxnSpPr>
          <p:nvPr/>
        </p:nvCxnSpPr>
        <p:spPr>
          <a:xfrm flipV="1">
            <a:off x="7228901" y="1552596"/>
            <a:ext cx="1368164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DD89D6C8-A822-4A58-B226-B0DF6DED9BBE}"/>
              </a:ext>
            </a:extLst>
          </p:cNvPr>
          <p:cNvSpPr/>
          <p:nvPr/>
        </p:nvSpPr>
        <p:spPr>
          <a:xfrm>
            <a:off x="8597065" y="1408583"/>
            <a:ext cx="288026" cy="2880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5344046B-3D47-4D2C-9F50-42831F520D33}"/>
              </a:ext>
            </a:extLst>
          </p:cNvPr>
          <p:cNvCxnSpPr>
            <a:cxnSpLocks/>
          </p:cNvCxnSpPr>
          <p:nvPr/>
        </p:nvCxnSpPr>
        <p:spPr>
          <a:xfrm flipV="1">
            <a:off x="8885091" y="1552596"/>
            <a:ext cx="1368164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CB1D796-45BF-4CBA-8248-7F67E81CB055}"/>
              </a:ext>
            </a:extLst>
          </p:cNvPr>
          <p:cNvCxnSpPr>
            <a:cxnSpLocks/>
            <a:stCxn id="35" idx="7"/>
            <a:endCxn id="39" idx="3"/>
          </p:cNvCxnSpPr>
          <p:nvPr/>
        </p:nvCxnSpPr>
        <p:spPr>
          <a:xfrm flipV="1">
            <a:off x="7207654" y="1654429"/>
            <a:ext cx="1431591" cy="1312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F42FF1D2-CF62-4C11-A841-C1D95EAC037B}"/>
              </a:ext>
            </a:extLst>
          </p:cNvPr>
          <p:cNvCxnSpPr/>
          <p:nvPr/>
        </p:nvCxnSpPr>
        <p:spPr>
          <a:xfrm>
            <a:off x="10225467" y="1090723"/>
            <a:ext cx="0" cy="461873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E1272EE4-2960-417E-9B0C-7AAA97AEF441}"/>
              </a:ext>
            </a:extLst>
          </p:cNvPr>
          <p:cNvGrpSpPr/>
          <p:nvPr/>
        </p:nvGrpSpPr>
        <p:grpSpPr>
          <a:xfrm>
            <a:off x="5363957" y="2348880"/>
            <a:ext cx="792088" cy="792088"/>
            <a:chOff x="1691680" y="1916832"/>
            <a:chExt cx="792088" cy="792088"/>
          </a:xfrm>
        </p:grpSpPr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26543A13-09BF-4555-B7B2-DBB3E75E2B19}"/>
                </a:ext>
              </a:extLst>
            </p:cNvPr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490C1F8C-A777-4C9B-BADD-A0A62107458D}"/>
                </a:ext>
              </a:extLst>
            </p:cNvPr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0A188E7C-E801-4078-AAFC-936662B0ECDB}"/>
              </a:ext>
            </a:extLst>
          </p:cNvPr>
          <p:cNvGrpSpPr/>
          <p:nvPr/>
        </p:nvGrpSpPr>
        <p:grpSpPr>
          <a:xfrm rot="20700000">
            <a:off x="5252214" y="2259871"/>
            <a:ext cx="792088" cy="792088"/>
            <a:chOff x="1691680" y="1916832"/>
            <a:chExt cx="792088" cy="792088"/>
          </a:xfrm>
        </p:grpSpPr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1A7F077-7A7A-4B30-95C3-6B18DF529CD9}"/>
                </a:ext>
              </a:extLst>
            </p:cNvPr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7AF21ABB-EE38-4814-8126-C1630D7CF1AA}"/>
                </a:ext>
              </a:extLst>
            </p:cNvPr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Ellipse 54">
            <a:extLst>
              <a:ext uri="{FF2B5EF4-FFF2-40B4-BE49-F238E27FC236}">
                <a16:creationId xmlns:a16="http://schemas.microsoft.com/office/drawing/2014/main" id="{5FF5ADC3-B2B7-4D79-B1BA-D0981566C527}"/>
              </a:ext>
            </a:extLst>
          </p:cNvPr>
          <p:cNvSpPr/>
          <p:nvPr/>
        </p:nvSpPr>
        <p:spPr>
          <a:xfrm>
            <a:off x="5309957" y="3086969"/>
            <a:ext cx="108000" cy="10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F22A3C00-DDEB-423E-9DD7-CF43845B2AFD}"/>
              </a:ext>
            </a:extLst>
          </p:cNvPr>
          <p:cNvSpPr/>
          <p:nvPr/>
        </p:nvSpPr>
        <p:spPr>
          <a:xfrm flipV="1">
            <a:off x="5345957" y="3122968"/>
            <a:ext cx="36000" cy="3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3E2E5A73-B123-4002-BD9C-4A54AC650CB2}"/>
                  </a:ext>
                </a:extLst>
              </p:cNvPr>
              <p:cNvSpPr txBox="1"/>
              <p:nvPr/>
            </p:nvSpPr>
            <p:spPr>
              <a:xfrm>
                <a:off x="6133312" y="2902303"/>
                <a:ext cx="29937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3E2E5A73-B123-4002-BD9C-4A54AC650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312" y="2902303"/>
                <a:ext cx="299376" cy="2539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25727F33-3208-4A2A-B2C8-467741EA59AA}"/>
                  </a:ext>
                </a:extLst>
              </p:cNvPr>
              <p:cNvSpPr txBox="1"/>
              <p:nvPr/>
            </p:nvSpPr>
            <p:spPr>
              <a:xfrm>
                <a:off x="5187049" y="3201980"/>
                <a:ext cx="2831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25727F33-3208-4A2A-B2C8-467741EA5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049" y="3201980"/>
                <a:ext cx="283154" cy="253916"/>
              </a:xfrm>
              <a:prstGeom prst="rect">
                <a:avLst/>
              </a:prstGeom>
              <a:blipFill>
                <a:blip r:embed="rId3"/>
                <a:stretch>
                  <a:fillRect t="-2381" r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EE0B3192-A974-41D3-88B8-6646AAC8918F}"/>
                  </a:ext>
                </a:extLst>
              </p:cNvPr>
              <p:cNvSpPr txBox="1"/>
              <p:nvPr/>
            </p:nvSpPr>
            <p:spPr>
              <a:xfrm>
                <a:off x="5900268" y="3141040"/>
                <a:ext cx="29136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EE0B3192-A974-41D3-88B8-6646AAC89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268" y="3141040"/>
                <a:ext cx="291362" cy="253916"/>
              </a:xfrm>
              <a:prstGeom prst="rect">
                <a:avLst/>
              </a:prstGeom>
              <a:blipFill>
                <a:blip r:embed="rId4"/>
                <a:stretch>
                  <a:fillRect t="-2381" r="-20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8E8396AD-DE04-430C-8EE6-70941E2A0B94}"/>
                  </a:ext>
                </a:extLst>
              </p:cNvPr>
              <p:cNvSpPr txBox="1"/>
              <p:nvPr/>
            </p:nvSpPr>
            <p:spPr>
              <a:xfrm>
                <a:off x="5345957" y="2268324"/>
                <a:ext cx="29277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8E8396AD-DE04-430C-8EE6-70941E2A0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957" y="2268324"/>
                <a:ext cx="292772" cy="253916"/>
              </a:xfrm>
              <a:prstGeom prst="rect">
                <a:avLst/>
              </a:prstGeom>
              <a:blipFill>
                <a:blip r:embed="rId5"/>
                <a:stretch>
                  <a:fillRect t="-2381" r="-20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752AABDF-5614-4B78-B8DB-2E3A989E0FB2}"/>
                  </a:ext>
                </a:extLst>
              </p:cNvPr>
              <p:cNvSpPr txBox="1"/>
              <p:nvPr/>
            </p:nvSpPr>
            <p:spPr>
              <a:xfrm>
                <a:off x="5911810" y="2678620"/>
                <a:ext cx="34445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752AABDF-5614-4B78-B8DB-2E3A989E0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810" y="2678620"/>
                <a:ext cx="344453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71AE86BF-558C-4208-A5A7-C1EFD312D5EA}"/>
                  </a:ext>
                </a:extLst>
              </p:cNvPr>
              <p:cNvSpPr txBox="1"/>
              <p:nvPr/>
            </p:nvSpPr>
            <p:spPr>
              <a:xfrm>
                <a:off x="4865854" y="2268324"/>
                <a:ext cx="3449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71AE86BF-558C-4208-A5A7-C1EFD312D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854" y="2268324"/>
                <a:ext cx="344902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Ellipse 62">
            <a:extLst>
              <a:ext uri="{FF2B5EF4-FFF2-40B4-BE49-F238E27FC236}">
                <a16:creationId xmlns:a16="http://schemas.microsoft.com/office/drawing/2014/main" id="{E9DBC9F1-0C92-4EE5-86E1-4E9FCF632E9F}"/>
              </a:ext>
            </a:extLst>
          </p:cNvPr>
          <p:cNvSpPr/>
          <p:nvPr/>
        </p:nvSpPr>
        <p:spPr>
          <a:xfrm>
            <a:off x="7365528" y="2166765"/>
            <a:ext cx="288026" cy="28802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00B050"/>
                </a:solidFill>
              </a:rPr>
              <a:t>1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77D52E00-CEE0-4EA5-A6C7-11A634A0FDBE}"/>
              </a:ext>
            </a:extLst>
          </p:cNvPr>
          <p:cNvSpPr/>
          <p:nvPr/>
        </p:nvSpPr>
        <p:spPr>
          <a:xfrm>
            <a:off x="7664667" y="1177646"/>
            <a:ext cx="288026" cy="288026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7030A0"/>
                </a:solidFill>
              </a:rPr>
              <a:t>2</a:t>
            </a:r>
            <a:endParaRPr lang="fr-FR" b="1" dirty="0">
              <a:solidFill>
                <a:srgbClr val="7030A0"/>
              </a:solidFill>
            </a:endParaRP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3EE4F13-38A1-4B73-8836-634AE5232E43}"/>
              </a:ext>
            </a:extLst>
          </p:cNvPr>
          <p:cNvCxnSpPr>
            <a:cxnSpLocks/>
          </p:cNvCxnSpPr>
          <p:nvPr/>
        </p:nvCxnSpPr>
        <p:spPr>
          <a:xfrm flipV="1">
            <a:off x="7111835" y="2348880"/>
            <a:ext cx="765097" cy="720078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9737BC07-B055-4AE9-8B22-909B3CBBC0EA}"/>
                  </a:ext>
                </a:extLst>
              </p:cNvPr>
              <p:cNvSpPr txBox="1"/>
              <p:nvPr/>
            </p:nvSpPr>
            <p:spPr>
              <a:xfrm>
                <a:off x="7628298" y="2569486"/>
                <a:ext cx="34445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9737BC07-B055-4AE9-8B22-909B3CBBC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298" y="2569486"/>
                <a:ext cx="344453" cy="2539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9C028B3-D69A-4A10-B234-2B47E0CBCEED}"/>
                  </a:ext>
                </a:extLst>
              </p:cNvPr>
              <p:cNvSpPr txBox="1"/>
              <p:nvPr/>
            </p:nvSpPr>
            <p:spPr>
              <a:xfrm>
                <a:off x="6916404" y="1106411"/>
                <a:ext cx="3402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9C028B3-D69A-4A10-B234-2B47E0CBC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404" y="1106411"/>
                <a:ext cx="34028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1DD5694C-3B2C-4448-B942-3163A8D0BF7F}"/>
                  </a:ext>
                </a:extLst>
              </p:cNvPr>
              <p:cNvSpPr txBox="1"/>
              <p:nvPr/>
            </p:nvSpPr>
            <p:spPr>
              <a:xfrm>
                <a:off x="8570353" y="1100684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1DD5694C-3B2C-4448-B942-3163A8D0B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353" y="1100684"/>
                <a:ext cx="348172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86E4C025-F101-4668-A6A6-7439619FF3D3}"/>
                  </a:ext>
                </a:extLst>
              </p:cNvPr>
              <p:cNvSpPr txBox="1"/>
              <p:nvPr/>
            </p:nvSpPr>
            <p:spPr>
              <a:xfrm>
                <a:off x="6931922" y="2616971"/>
                <a:ext cx="3400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86E4C025-F101-4668-A6A6-7439619FF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922" y="2616971"/>
                <a:ext cx="340029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4F6F0A7F-4816-4576-82FC-417B7F98785F}"/>
                  </a:ext>
                </a:extLst>
              </p:cNvPr>
              <p:cNvSpPr txBox="1"/>
              <p:nvPr/>
            </p:nvSpPr>
            <p:spPr>
              <a:xfrm>
                <a:off x="9889899" y="1134860"/>
                <a:ext cx="340734" cy="333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4F6F0A7F-4816-4576-82FC-417B7F987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9899" y="1134860"/>
                <a:ext cx="340734" cy="333938"/>
              </a:xfrm>
              <a:prstGeom prst="rect">
                <a:avLst/>
              </a:prstGeom>
              <a:blipFill>
                <a:blip r:embed="rId12"/>
                <a:stretch>
                  <a:fillRect t="-10909" r="-160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14E302BF-610E-4FB3-9BDD-B1B86C230A58}"/>
                  </a:ext>
                </a:extLst>
              </p:cNvPr>
              <p:cNvSpPr txBox="1"/>
              <p:nvPr/>
            </p:nvSpPr>
            <p:spPr>
              <a:xfrm>
                <a:off x="9885561" y="1562557"/>
                <a:ext cx="3550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14E302BF-610E-4FB3-9BDD-B1B86C230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561" y="1562557"/>
                <a:ext cx="355033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ZoneTexte 72">
            <a:extLst>
              <a:ext uri="{FF2B5EF4-FFF2-40B4-BE49-F238E27FC236}">
                <a16:creationId xmlns:a16="http://schemas.microsoft.com/office/drawing/2014/main" id="{3DC4B4CD-984A-49A6-BD74-73D6331C3A1B}"/>
              </a:ext>
            </a:extLst>
          </p:cNvPr>
          <p:cNvSpPr txBox="1"/>
          <p:nvPr/>
        </p:nvSpPr>
        <p:spPr>
          <a:xfrm>
            <a:off x="2401294" y="3573016"/>
            <a:ext cx="3610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Modèle initial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F80D1919-D045-498C-8625-B9408B3DB8E6}"/>
              </a:ext>
            </a:extLst>
          </p:cNvPr>
          <p:cNvSpPr txBox="1"/>
          <p:nvPr/>
        </p:nvSpPr>
        <p:spPr>
          <a:xfrm>
            <a:off x="6649768" y="3572240"/>
            <a:ext cx="3610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Modèle retenu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77EC8AB1-ABB7-4F91-8A91-425AFFE9D4E1}"/>
              </a:ext>
            </a:extLst>
          </p:cNvPr>
          <p:cNvSpPr/>
          <p:nvPr/>
        </p:nvSpPr>
        <p:spPr>
          <a:xfrm>
            <a:off x="6325110" y="2204867"/>
            <a:ext cx="288026" cy="288026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accent5">
                    <a:lumMod val="50000"/>
                  </a:schemeClr>
                </a:solidFill>
              </a:rPr>
              <a:t>0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32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rme libre : forme 21">
            <a:extLst>
              <a:ext uri="{FF2B5EF4-FFF2-40B4-BE49-F238E27FC236}">
                <a16:creationId xmlns:a16="http://schemas.microsoft.com/office/drawing/2014/main" id="{69BC5344-8FDD-4CBD-A491-C4DC86CD7F2E}"/>
              </a:ext>
            </a:extLst>
          </p:cNvPr>
          <p:cNvSpPr/>
          <p:nvPr/>
        </p:nvSpPr>
        <p:spPr>
          <a:xfrm>
            <a:off x="3598822" y="1844825"/>
            <a:ext cx="210915" cy="288026"/>
          </a:xfrm>
          <a:custGeom>
            <a:avLst/>
            <a:gdLst>
              <a:gd name="connsiteX0" fmla="*/ 344879 w 360782"/>
              <a:gd name="connsiteY0" fmla="*/ 0 h 2151512"/>
              <a:gd name="connsiteX1" fmla="*/ 2973 w 360782"/>
              <a:gd name="connsiteY1" fmla="*/ 659958 h 2151512"/>
              <a:gd name="connsiteX2" fmla="*/ 169951 w 360782"/>
              <a:gd name="connsiteY2" fmla="*/ 1248354 h 2151512"/>
              <a:gd name="connsiteX3" fmla="*/ 10925 w 360782"/>
              <a:gd name="connsiteY3" fmla="*/ 2043485 h 2151512"/>
              <a:gd name="connsiteX4" fmla="*/ 360782 w 360782"/>
              <a:gd name="connsiteY4" fmla="*/ 2122998 h 2151512"/>
              <a:gd name="connsiteX0" fmla="*/ 345938 w 361841"/>
              <a:gd name="connsiteY0" fmla="*/ 0 h 2122998"/>
              <a:gd name="connsiteX1" fmla="*/ 4032 w 361841"/>
              <a:gd name="connsiteY1" fmla="*/ 659958 h 2122998"/>
              <a:gd name="connsiteX2" fmla="*/ 171010 w 361841"/>
              <a:gd name="connsiteY2" fmla="*/ 1248354 h 2122998"/>
              <a:gd name="connsiteX3" fmla="*/ 361841 w 361841"/>
              <a:gd name="connsiteY3" fmla="*/ 2122998 h 2122998"/>
              <a:gd name="connsiteX0" fmla="*/ 345938 w 361841"/>
              <a:gd name="connsiteY0" fmla="*/ 0 h 2122998"/>
              <a:gd name="connsiteX1" fmla="*/ 4032 w 361841"/>
              <a:gd name="connsiteY1" fmla="*/ 659958 h 2122998"/>
              <a:gd name="connsiteX2" fmla="*/ 171010 w 361841"/>
              <a:gd name="connsiteY2" fmla="*/ 1248354 h 2122998"/>
              <a:gd name="connsiteX3" fmla="*/ 361841 w 361841"/>
              <a:gd name="connsiteY3" fmla="*/ 2122998 h 2122998"/>
              <a:gd name="connsiteX0" fmla="*/ 234042 w 249945"/>
              <a:gd name="connsiteY0" fmla="*/ 0 h 2122998"/>
              <a:gd name="connsiteX1" fmla="*/ 59114 w 249945"/>
              <a:gd name="connsiteY1" fmla="*/ 1248354 h 2122998"/>
              <a:gd name="connsiteX2" fmla="*/ 249945 w 249945"/>
              <a:gd name="connsiteY2" fmla="*/ 2122998 h 2122998"/>
              <a:gd name="connsiteX0" fmla="*/ 249348 w 265251"/>
              <a:gd name="connsiteY0" fmla="*/ 4 h 2123002"/>
              <a:gd name="connsiteX1" fmla="*/ 74420 w 265251"/>
              <a:gd name="connsiteY1" fmla="*/ 1248358 h 2123002"/>
              <a:gd name="connsiteX2" fmla="*/ 265251 w 265251"/>
              <a:gd name="connsiteY2" fmla="*/ 2123002 h 2123002"/>
              <a:gd name="connsiteX0" fmla="*/ 242520 w 258423"/>
              <a:gd name="connsiteY0" fmla="*/ 5 h 2123003"/>
              <a:gd name="connsiteX1" fmla="*/ 83495 w 258423"/>
              <a:gd name="connsiteY1" fmla="*/ 1089333 h 2123003"/>
              <a:gd name="connsiteX2" fmla="*/ 258423 w 258423"/>
              <a:gd name="connsiteY2" fmla="*/ 2123003 h 2123003"/>
              <a:gd name="connsiteX0" fmla="*/ 248590 w 264493"/>
              <a:gd name="connsiteY0" fmla="*/ 5 h 2123003"/>
              <a:gd name="connsiteX1" fmla="*/ 89565 w 264493"/>
              <a:gd name="connsiteY1" fmla="*/ 1089333 h 2123003"/>
              <a:gd name="connsiteX2" fmla="*/ 264493 w 264493"/>
              <a:gd name="connsiteY2" fmla="*/ 2123003 h 2123003"/>
              <a:gd name="connsiteX0" fmla="*/ 226863 w 242766"/>
              <a:gd name="connsiteY0" fmla="*/ 5 h 2123003"/>
              <a:gd name="connsiteX1" fmla="*/ 123497 w 242766"/>
              <a:gd name="connsiteY1" fmla="*/ 1105235 h 2123003"/>
              <a:gd name="connsiteX2" fmla="*/ 242766 w 242766"/>
              <a:gd name="connsiteY2" fmla="*/ 2123003 h 2123003"/>
              <a:gd name="connsiteX0" fmla="*/ 218939 w 234842"/>
              <a:gd name="connsiteY0" fmla="*/ 5 h 2123003"/>
              <a:gd name="connsiteX1" fmla="*/ 115573 w 234842"/>
              <a:gd name="connsiteY1" fmla="*/ 1105235 h 2123003"/>
              <a:gd name="connsiteX2" fmla="*/ 234842 w 234842"/>
              <a:gd name="connsiteY2" fmla="*/ 2123003 h 2123003"/>
              <a:gd name="connsiteX0" fmla="*/ 142041 w 157944"/>
              <a:gd name="connsiteY0" fmla="*/ -2 h 2122996"/>
              <a:gd name="connsiteX1" fmla="*/ 38675 w 157944"/>
              <a:gd name="connsiteY1" fmla="*/ 1105228 h 2122996"/>
              <a:gd name="connsiteX2" fmla="*/ 157944 w 157944"/>
              <a:gd name="connsiteY2" fmla="*/ 2122996 h 212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944" h="2122996">
                <a:moveTo>
                  <a:pt x="142041" y="-2"/>
                </a:moveTo>
                <a:cubicBezTo>
                  <a:pt x="-79542" y="44483"/>
                  <a:pt x="43977" y="719590"/>
                  <a:pt x="38675" y="1105228"/>
                </a:cubicBezTo>
                <a:cubicBezTo>
                  <a:pt x="33373" y="1490866"/>
                  <a:pt x="-98757" y="2068901"/>
                  <a:pt x="157944" y="2122996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5C97AF31-2D3B-4238-B240-5C01F772491E}"/>
              </a:ext>
            </a:extLst>
          </p:cNvPr>
          <p:cNvCxnSpPr>
            <a:cxnSpLocks/>
            <a:stCxn id="8" idx="7"/>
            <a:endCxn id="7" idx="2"/>
          </p:cNvCxnSpPr>
          <p:nvPr/>
        </p:nvCxnSpPr>
        <p:spPr>
          <a:xfrm flipV="1">
            <a:off x="3953750" y="1416018"/>
            <a:ext cx="1190623" cy="470986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728AA9D-2FEC-4E0D-8DDC-F525BF73AEE7}"/>
              </a:ext>
            </a:extLst>
          </p:cNvPr>
          <p:cNvCxnSpPr/>
          <p:nvPr/>
        </p:nvCxnSpPr>
        <p:spPr>
          <a:xfrm>
            <a:off x="5280524" y="692696"/>
            <a:ext cx="0" cy="461873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8AE26C82-B9C5-4219-AE8F-53A9E843EEF6}"/>
              </a:ext>
            </a:extLst>
          </p:cNvPr>
          <p:cNvSpPr/>
          <p:nvPr/>
        </p:nvSpPr>
        <p:spPr>
          <a:xfrm>
            <a:off x="5144373" y="2564904"/>
            <a:ext cx="288026" cy="28802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00B050"/>
                </a:solidFill>
              </a:rPr>
              <a:t>1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5B8ED17-190E-4721-827E-2A0ECDD73ED4}"/>
              </a:ext>
            </a:extLst>
          </p:cNvPr>
          <p:cNvSpPr/>
          <p:nvPr/>
        </p:nvSpPr>
        <p:spPr>
          <a:xfrm>
            <a:off x="5144373" y="1272005"/>
            <a:ext cx="288026" cy="288026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7030A0"/>
                </a:solidFill>
              </a:rPr>
              <a:t>2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4DCB2EC-D31E-4BB3-AF72-32A263933E90}"/>
              </a:ext>
            </a:extLst>
          </p:cNvPr>
          <p:cNvSpPr/>
          <p:nvPr/>
        </p:nvSpPr>
        <p:spPr>
          <a:xfrm>
            <a:off x="3707904" y="1844824"/>
            <a:ext cx="288026" cy="2880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accent5">
                    <a:lumMod val="50000"/>
                  </a:schemeClr>
                </a:solidFill>
              </a:rPr>
              <a:t>0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0D41A61-0743-49B3-B0F8-E4765A2E380B}"/>
              </a:ext>
            </a:extLst>
          </p:cNvPr>
          <p:cNvCxnSpPr>
            <a:cxnSpLocks/>
            <a:stCxn id="8" idx="5"/>
            <a:endCxn id="6" idx="2"/>
          </p:cNvCxnSpPr>
          <p:nvPr/>
        </p:nvCxnSpPr>
        <p:spPr>
          <a:xfrm>
            <a:off x="3953750" y="2090670"/>
            <a:ext cx="1190623" cy="61824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DD69B0FE-5F7B-48CC-90DB-332D9E39720E}"/>
              </a:ext>
            </a:extLst>
          </p:cNvPr>
          <p:cNvCxnSpPr>
            <a:cxnSpLocks/>
            <a:stCxn id="6" idx="0"/>
            <a:endCxn id="7" idx="4"/>
          </p:cNvCxnSpPr>
          <p:nvPr/>
        </p:nvCxnSpPr>
        <p:spPr>
          <a:xfrm flipV="1">
            <a:off x="5288386" y="1560031"/>
            <a:ext cx="0" cy="1004873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871747D8-2B94-483B-8A4D-2DD09BA14144}"/>
                  </a:ext>
                </a:extLst>
              </p:cNvPr>
              <p:cNvSpPr txBox="1"/>
              <p:nvPr/>
            </p:nvSpPr>
            <p:spPr>
              <a:xfrm>
                <a:off x="5315779" y="725187"/>
                <a:ext cx="340734" cy="333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871747D8-2B94-483B-8A4D-2DD09BA14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779" y="725187"/>
                <a:ext cx="340734" cy="333938"/>
              </a:xfrm>
              <a:prstGeom prst="rect">
                <a:avLst/>
              </a:prstGeom>
              <a:blipFill>
                <a:blip r:embed="rId2"/>
                <a:stretch>
                  <a:fillRect t="-10909" r="-160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4079F2E7-1FD8-4C6D-872F-311F0C3A4549}"/>
                  </a:ext>
                </a:extLst>
              </p:cNvPr>
              <p:cNvSpPr txBox="1"/>
              <p:nvPr/>
            </p:nvSpPr>
            <p:spPr>
              <a:xfrm>
                <a:off x="3775838" y="1036811"/>
                <a:ext cx="11523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/>
                  <a:t>Liaison 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4079F2E7-1FD8-4C6D-872F-311F0C3A4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838" y="1036811"/>
                <a:ext cx="1152378" cy="523220"/>
              </a:xfrm>
              <a:prstGeom prst="rect">
                <a:avLst/>
              </a:prstGeom>
              <a:blipFill>
                <a:blip r:embed="rId3"/>
                <a:stretch>
                  <a:fillRect t="-2326" r="-5291" b="-116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EED40F52-4BC0-4B2A-8A8E-C04AAA7E3F84}"/>
                  </a:ext>
                </a:extLst>
              </p:cNvPr>
              <p:cNvSpPr txBox="1"/>
              <p:nvPr/>
            </p:nvSpPr>
            <p:spPr>
              <a:xfrm>
                <a:off x="5288386" y="1737025"/>
                <a:ext cx="11523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/>
                  <a:t>Liaison 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EED40F52-4BC0-4B2A-8A8E-C04AAA7E3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386" y="1737025"/>
                <a:ext cx="1152378" cy="523220"/>
              </a:xfrm>
              <a:prstGeom prst="rect">
                <a:avLst/>
              </a:prstGeom>
              <a:blipFill>
                <a:blip r:embed="rId4"/>
                <a:stretch>
                  <a:fillRect t="-2326" r="-4762" b="-104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8291EEC4-BD10-427B-9038-EBBCD8B6438B}"/>
                  </a:ext>
                </a:extLst>
              </p:cNvPr>
              <p:cNvSpPr txBox="1"/>
              <p:nvPr/>
            </p:nvSpPr>
            <p:spPr>
              <a:xfrm>
                <a:off x="3763222" y="2447307"/>
                <a:ext cx="11523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/>
                  <a:t>Liaison 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8291EEC4-BD10-427B-9038-EBBCD8B64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222" y="2447307"/>
                <a:ext cx="1152378" cy="523220"/>
              </a:xfrm>
              <a:prstGeom prst="rect">
                <a:avLst/>
              </a:prstGeom>
              <a:blipFill>
                <a:blip r:embed="rId5"/>
                <a:stretch>
                  <a:fillRect t="-1163" r="-5291" b="-116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0253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Affichage à l'écran (4:3)</PresentationFormat>
  <Paragraphs>69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Symbol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23</cp:revision>
  <dcterms:created xsi:type="dcterms:W3CDTF">2018-04-17T08:48:04Z</dcterms:created>
  <dcterms:modified xsi:type="dcterms:W3CDTF">2019-03-29T16:17:53Z</dcterms:modified>
</cp:coreProperties>
</file>