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F4BB6-EDD6-37D2-7EFC-925ADC3C1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509770-B4B8-2FA7-EA2F-32C1410C9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1AD98-7EB6-BEC5-15D6-D3E00136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7D45FF-DFC4-62D3-78C8-81F5500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77270-CABF-A0FE-B1D8-3A583B62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F92F3-C01B-BE0F-2569-0D534F77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EB76A1-28D2-80C9-0C4D-45B83A23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595A1-7CD0-8EFC-4E0D-7143D758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AF0EB-4E72-4DCA-0237-8013EC96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5B4F9-F6A4-19A6-D433-67B8F0E3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8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C6CE98-1B92-A360-7B9E-DCFE127A5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F1EDEA-73CC-965C-5E30-4C84D0C3B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3244D-F81C-32CD-F262-A2D1F454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8DDBC-C017-4F14-0770-648A9362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B87EF0-FB7A-1248-AE06-517B3A15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94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05B28-151F-BB9A-C032-13A491DE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03AF77-6C88-3F97-86DC-235CD213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80A24-EFD2-CC1E-778F-84F63A00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11BF7-BF9E-A43A-E9EC-08B4A266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C1B6B-8AD0-27D7-AA4B-18A9EC4A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80845-7056-2A03-A7F7-AE5B5287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15ACC-8AF9-E15B-0B8B-9967E7DB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8BF514-9CC0-F80C-9F36-63A24AD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864B2-46BE-4A00-118D-7B41695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A37F6-BC8F-AEA9-964A-D9F4E8C9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723A6-E3D4-289A-854B-3E28CA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34A16-801D-3082-C587-DB4A4043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66863-F7AA-CA17-29D5-6B0EE6F1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7510-C660-3BB6-A499-118F7681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E3E64C-B041-4F78-F023-0F54947D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0D28E5-D6DB-F6A9-C4C6-2C49BA8D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9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0B49D-D9A7-8A7E-81B8-ED9AAE6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1A1AD-1CBF-8CDD-141C-EA5078D1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FD1B24-D2CD-8C0C-08B6-A07F358E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0F64E0-2280-2E8D-3471-AF4CF7FBD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ACCEA7-BE61-EEFD-6664-BFBA70314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79AF8C-634D-504F-1F6D-F97F9A20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B93039-424F-F1E9-B6AB-32D5003D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4608F-04D9-1A7C-BB6B-656E0729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13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5B78D-516D-26B5-4ECC-569DBA2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AA519D-154C-D8FC-E9C6-BC7D89C9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9EFDC4-E4A5-6FDF-585D-B38FF084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C8A9C8-DBA7-A1A8-C9E2-D7422D7F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3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D00F75-67CA-C6AA-664F-507F394F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6B1271-E2BF-B7F9-419E-FF65391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6655C5-062E-DDE2-0025-4F889434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87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AC0DB-D8AC-35D4-5E91-E3760C81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7C3BD-C128-BCBA-3B4E-1C549B7C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ABBCEA-A680-D55A-9E30-4D8F25E9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67C96-EF29-377F-6BF5-770EC63A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8AFBF-E3D8-52D6-B1D5-7F4427AC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1BBB03-7FE2-E981-D3F9-7F99005A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9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CC6D4-E083-2C54-96FC-48323DC2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818E48-C781-5C63-3DB6-1B8684D10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B55A25-FEFA-5A0E-CE28-EEEE074F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D8E40A-03AB-CC8D-91C9-56BCEC1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6BD2E-1912-9FE7-5F11-306C92F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3FC625-FD6C-592F-F443-CFEE504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874062-C93C-E718-CD5A-5FD40FB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76849-D367-14EA-6F52-8EE935BD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7A375-5E7C-9924-D2A8-9735C7598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90B4-BFAE-4F20-9D11-0DA0B313858E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8F85A-423F-7E43-FB22-7093C0F4C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67DAF-0D23-0BC5-44BB-DFBC3F6D2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D0BF-C836-42FD-AED3-21BFF1868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75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F8D03D1-2AF2-75CC-6EEA-92820EB3C4C7}"/>
              </a:ext>
            </a:extLst>
          </p:cNvPr>
          <p:cNvCxnSpPr>
            <a:cxnSpLocks/>
          </p:cNvCxnSpPr>
          <p:nvPr/>
        </p:nvCxnSpPr>
        <p:spPr>
          <a:xfrm flipV="1">
            <a:off x="1774371" y="1992086"/>
            <a:ext cx="0" cy="16739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614B400-82F3-39C1-B118-792655148D3D}"/>
              </a:ext>
            </a:extLst>
          </p:cNvPr>
          <p:cNvCxnSpPr>
            <a:cxnSpLocks/>
          </p:cNvCxnSpPr>
          <p:nvPr/>
        </p:nvCxnSpPr>
        <p:spPr>
          <a:xfrm>
            <a:off x="1526420" y="3429000"/>
            <a:ext cx="385838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71F7DE-EB70-5A64-D342-579FD3BBAF9D}"/>
              </a:ext>
            </a:extLst>
          </p:cNvPr>
          <p:cNvCxnSpPr/>
          <p:nvPr/>
        </p:nvCxnSpPr>
        <p:spPr>
          <a:xfrm flipV="1">
            <a:off x="1774371" y="2175933"/>
            <a:ext cx="723296" cy="12530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1BDBD8A-4C27-1A7B-7110-2F296EA227FA}"/>
              </a:ext>
            </a:extLst>
          </p:cNvPr>
          <p:cNvCxnSpPr>
            <a:cxnSpLocks/>
          </p:cNvCxnSpPr>
          <p:nvPr/>
        </p:nvCxnSpPr>
        <p:spPr>
          <a:xfrm flipH="1">
            <a:off x="2497667" y="2175933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87E059-3F08-71E9-48C3-6D00EBFE743A}"/>
              </a:ext>
            </a:extLst>
          </p:cNvPr>
          <p:cNvCxnSpPr>
            <a:cxnSpLocks/>
          </p:cNvCxnSpPr>
          <p:nvPr/>
        </p:nvCxnSpPr>
        <p:spPr>
          <a:xfrm flipH="1" flipV="1">
            <a:off x="3945466" y="2175933"/>
            <a:ext cx="723296" cy="12530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7329BC2-BA1E-A00B-A321-C7B20C33A4C9}"/>
                  </a:ext>
                </a:extLst>
              </p:cNvPr>
              <p:cNvSpPr txBox="1"/>
              <p:nvPr/>
            </p:nvSpPr>
            <p:spPr>
              <a:xfrm>
                <a:off x="5088467" y="313203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7329BC2-BA1E-A00B-A321-C7B20C33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467" y="3132036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C054C84-643D-17B4-70C6-638D78EB688C}"/>
                  </a:ext>
                </a:extLst>
              </p:cNvPr>
              <p:cNvSpPr txBox="1"/>
              <p:nvPr/>
            </p:nvSpPr>
            <p:spPr>
              <a:xfrm>
                <a:off x="1293183" y="1853586"/>
                <a:ext cx="466474" cy="29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C054C84-643D-17B4-70C6-638D78EB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83" y="1853586"/>
                <a:ext cx="466474" cy="293094"/>
              </a:xfrm>
              <a:prstGeom prst="rect">
                <a:avLst/>
              </a:prstGeom>
              <a:blipFill>
                <a:blip r:embed="rId3"/>
                <a:stretch>
                  <a:fillRect l="-11688" t="-12500" r="-1688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7123E7F-29D8-F742-F35C-F1AA38D164A1}"/>
              </a:ext>
            </a:extLst>
          </p:cNvPr>
          <p:cNvCxnSpPr>
            <a:cxnSpLocks/>
          </p:cNvCxnSpPr>
          <p:nvPr/>
        </p:nvCxnSpPr>
        <p:spPr>
          <a:xfrm flipV="1">
            <a:off x="1774371" y="4074886"/>
            <a:ext cx="0" cy="16739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8004E5A-28FC-D557-AB45-3459953D3A0D}"/>
              </a:ext>
            </a:extLst>
          </p:cNvPr>
          <p:cNvCxnSpPr>
            <a:cxnSpLocks/>
          </p:cNvCxnSpPr>
          <p:nvPr/>
        </p:nvCxnSpPr>
        <p:spPr>
          <a:xfrm>
            <a:off x="1526420" y="5511800"/>
            <a:ext cx="385838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4CD228-3054-A407-E675-CBF639766C03}"/>
                  </a:ext>
                </a:extLst>
              </p:cNvPr>
              <p:cNvSpPr txBox="1"/>
              <p:nvPr/>
            </p:nvSpPr>
            <p:spPr>
              <a:xfrm>
                <a:off x="5088467" y="521483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4CD228-3054-A407-E675-CBF63976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467" y="5214836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6A966EB-F579-4E85-50D5-599453515501}"/>
                  </a:ext>
                </a:extLst>
              </p:cNvPr>
              <p:cNvSpPr txBox="1"/>
              <p:nvPr/>
            </p:nvSpPr>
            <p:spPr>
              <a:xfrm>
                <a:off x="1293183" y="3936386"/>
                <a:ext cx="466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6A966EB-F579-4E85-50D5-59945351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83" y="3936386"/>
                <a:ext cx="466473" cy="276999"/>
              </a:xfrm>
              <a:prstGeom prst="rect">
                <a:avLst/>
              </a:prstGeom>
              <a:blipFill>
                <a:blip r:embed="rId5"/>
                <a:stretch>
                  <a:fillRect l="-11688" t="-4444" r="-16883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460EBB3-B267-F9A9-0F9A-69D8A40CDF10}"/>
              </a:ext>
            </a:extLst>
          </p:cNvPr>
          <p:cNvCxnSpPr>
            <a:cxnSpLocks/>
          </p:cNvCxnSpPr>
          <p:nvPr/>
        </p:nvCxnSpPr>
        <p:spPr>
          <a:xfrm flipV="1">
            <a:off x="1774371" y="-140611"/>
            <a:ext cx="0" cy="16739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2D19D19-A816-513C-CE2E-50C3CAFD3D2E}"/>
              </a:ext>
            </a:extLst>
          </p:cNvPr>
          <p:cNvCxnSpPr>
            <a:cxnSpLocks/>
          </p:cNvCxnSpPr>
          <p:nvPr/>
        </p:nvCxnSpPr>
        <p:spPr>
          <a:xfrm>
            <a:off x="1568753" y="542770"/>
            <a:ext cx="385838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DDACF21-9FB7-2CEA-2997-B55C460BB81C}"/>
              </a:ext>
            </a:extLst>
          </p:cNvPr>
          <p:cNvCxnSpPr>
            <a:cxnSpLocks/>
          </p:cNvCxnSpPr>
          <p:nvPr/>
        </p:nvCxnSpPr>
        <p:spPr>
          <a:xfrm>
            <a:off x="1774371" y="121856"/>
            <a:ext cx="7312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4BABCAD-02AF-ECA0-1872-ADAC504E90F3}"/>
              </a:ext>
            </a:extLst>
          </p:cNvPr>
          <p:cNvCxnSpPr>
            <a:cxnSpLocks/>
          </p:cNvCxnSpPr>
          <p:nvPr/>
        </p:nvCxnSpPr>
        <p:spPr>
          <a:xfrm flipH="1">
            <a:off x="2497666" y="54277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A300660-32F6-1CDE-70B9-178409982CB6}"/>
                  </a:ext>
                </a:extLst>
              </p:cNvPr>
              <p:cNvSpPr txBox="1"/>
              <p:nvPr/>
            </p:nvSpPr>
            <p:spPr>
              <a:xfrm>
                <a:off x="5238380" y="2167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A300660-32F6-1CDE-70B9-17840998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80" y="216770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ED88D64-2A62-3D36-7FC6-6DDD5DE61AAB}"/>
                  </a:ext>
                </a:extLst>
              </p:cNvPr>
              <p:cNvSpPr txBox="1"/>
              <p:nvPr/>
            </p:nvSpPr>
            <p:spPr>
              <a:xfrm>
                <a:off x="1293183" y="-279111"/>
                <a:ext cx="466473" cy="293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ED88D64-2A62-3D36-7FC6-6DDD5DE6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83" y="-279111"/>
                <a:ext cx="466473" cy="293094"/>
              </a:xfrm>
              <a:prstGeom prst="rect">
                <a:avLst/>
              </a:prstGeom>
              <a:blipFill>
                <a:blip r:embed="rId7"/>
                <a:stretch>
                  <a:fillRect l="-11688" t="-12500" r="-1688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AFDB56D-221E-AC14-1728-2BDECC352FDE}"/>
              </a:ext>
            </a:extLst>
          </p:cNvPr>
          <p:cNvCxnSpPr>
            <a:cxnSpLocks/>
          </p:cNvCxnSpPr>
          <p:nvPr/>
        </p:nvCxnSpPr>
        <p:spPr>
          <a:xfrm>
            <a:off x="3937504" y="983308"/>
            <a:ext cx="73125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A8BE473C-B140-5C2E-B53D-CA996028D859}"/>
              </a:ext>
            </a:extLst>
          </p:cNvPr>
          <p:cNvSpPr/>
          <p:nvPr/>
        </p:nvSpPr>
        <p:spPr>
          <a:xfrm>
            <a:off x="1783080" y="4160520"/>
            <a:ext cx="2871216" cy="1380744"/>
          </a:xfrm>
          <a:custGeom>
            <a:avLst/>
            <a:gdLst>
              <a:gd name="connsiteX0" fmla="*/ 0 w 2871216"/>
              <a:gd name="connsiteY0" fmla="*/ 1380744 h 1380744"/>
              <a:gd name="connsiteX1" fmla="*/ 2871216 w 2871216"/>
              <a:gd name="connsiteY1" fmla="*/ 0 h 1380744"/>
              <a:gd name="connsiteX2" fmla="*/ 2871216 w 2871216"/>
              <a:gd name="connsiteY2" fmla="*/ 0 h 1380744"/>
              <a:gd name="connsiteX0" fmla="*/ 0 w 2871216"/>
              <a:gd name="connsiteY0" fmla="*/ 1380744 h 1380744"/>
              <a:gd name="connsiteX1" fmla="*/ 2871216 w 2871216"/>
              <a:gd name="connsiteY1" fmla="*/ 0 h 1380744"/>
              <a:gd name="connsiteX2" fmla="*/ 2871216 w 2871216"/>
              <a:gd name="connsiteY2" fmla="*/ 0 h 1380744"/>
              <a:gd name="connsiteX0" fmla="*/ 0 w 2871216"/>
              <a:gd name="connsiteY0" fmla="*/ 1380744 h 1380744"/>
              <a:gd name="connsiteX1" fmla="*/ 2871216 w 2871216"/>
              <a:gd name="connsiteY1" fmla="*/ 0 h 1380744"/>
              <a:gd name="connsiteX2" fmla="*/ 2871216 w 2871216"/>
              <a:gd name="connsiteY2" fmla="*/ 0 h 1380744"/>
              <a:gd name="connsiteX0" fmla="*/ 0 w 2871216"/>
              <a:gd name="connsiteY0" fmla="*/ 1380744 h 1380744"/>
              <a:gd name="connsiteX1" fmla="*/ 2167128 w 2871216"/>
              <a:gd name="connsiteY1" fmla="*/ 256032 h 1380744"/>
              <a:gd name="connsiteX2" fmla="*/ 2871216 w 2871216"/>
              <a:gd name="connsiteY2" fmla="*/ 0 h 1380744"/>
              <a:gd name="connsiteX3" fmla="*/ 2871216 w 2871216"/>
              <a:gd name="connsiteY3" fmla="*/ 0 h 1380744"/>
              <a:gd name="connsiteX0" fmla="*/ 0 w 2871216"/>
              <a:gd name="connsiteY0" fmla="*/ 1380744 h 1380744"/>
              <a:gd name="connsiteX1" fmla="*/ 731520 w 2871216"/>
              <a:gd name="connsiteY1" fmla="*/ 1005840 h 1380744"/>
              <a:gd name="connsiteX2" fmla="*/ 2167128 w 2871216"/>
              <a:gd name="connsiteY2" fmla="*/ 256032 h 1380744"/>
              <a:gd name="connsiteX3" fmla="*/ 2871216 w 2871216"/>
              <a:gd name="connsiteY3" fmla="*/ 0 h 1380744"/>
              <a:gd name="connsiteX4" fmla="*/ 2871216 w 2871216"/>
              <a:gd name="connsiteY4" fmla="*/ 0 h 1380744"/>
              <a:gd name="connsiteX0" fmla="*/ 0 w 2871216"/>
              <a:gd name="connsiteY0" fmla="*/ 1380744 h 1380744"/>
              <a:gd name="connsiteX1" fmla="*/ 731520 w 2871216"/>
              <a:gd name="connsiteY1" fmla="*/ 1005840 h 1380744"/>
              <a:gd name="connsiteX2" fmla="*/ 2167128 w 2871216"/>
              <a:gd name="connsiteY2" fmla="*/ 256032 h 1380744"/>
              <a:gd name="connsiteX3" fmla="*/ 2871216 w 2871216"/>
              <a:gd name="connsiteY3" fmla="*/ 0 h 1380744"/>
              <a:gd name="connsiteX4" fmla="*/ 2871216 w 2871216"/>
              <a:gd name="connsiteY4" fmla="*/ 0 h 1380744"/>
              <a:gd name="connsiteX0" fmla="*/ 0 w 2871216"/>
              <a:gd name="connsiteY0" fmla="*/ 1380744 h 1380744"/>
              <a:gd name="connsiteX1" fmla="*/ 731520 w 2871216"/>
              <a:gd name="connsiteY1" fmla="*/ 1005840 h 1380744"/>
              <a:gd name="connsiteX2" fmla="*/ 2167128 w 2871216"/>
              <a:gd name="connsiteY2" fmla="*/ 256032 h 1380744"/>
              <a:gd name="connsiteX3" fmla="*/ 2871216 w 2871216"/>
              <a:gd name="connsiteY3" fmla="*/ 0 h 1380744"/>
              <a:gd name="connsiteX4" fmla="*/ 2871216 w 2871216"/>
              <a:gd name="connsiteY4" fmla="*/ 0 h 1380744"/>
              <a:gd name="connsiteX0" fmla="*/ 0 w 2871216"/>
              <a:gd name="connsiteY0" fmla="*/ 1380744 h 1380744"/>
              <a:gd name="connsiteX1" fmla="*/ 731520 w 2871216"/>
              <a:gd name="connsiteY1" fmla="*/ 1005840 h 1380744"/>
              <a:gd name="connsiteX2" fmla="*/ 2167128 w 2871216"/>
              <a:gd name="connsiteY2" fmla="*/ 256032 h 1380744"/>
              <a:gd name="connsiteX3" fmla="*/ 2871216 w 2871216"/>
              <a:gd name="connsiteY3" fmla="*/ 0 h 1380744"/>
              <a:gd name="connsiteX4" fmla="*/ 2871216 w 2871216"/>
              <a:gd name="connsiteY4" fmla="*/ 0 h 1380744"/>
              <a:gd name="connsiteX0" fmla="*/ 0 w 2871216"/>
              <a:gd name="connsiteY0" fmla="*/ 1380744 h 1380744"/>
              <a:gd name="connsiteX1" fmla="*/ 731520 w 2871216"/>
              <a:gd name="connsiteY1" fmla="*/ 1005840 h 1380744"/>
              <a:gd name="connsiteX2" fmla="*/ 2167128 w 2871216"/>
              <a:gd name="connsiteY2" fmla="*/ 256032 h 1380744"/>
              <a:gd name="connsiteX3" fmla="*/ 2871216 w 2871216"/>
              <a:gd name="connsiteY3" fmla="*/ 0 h 1380744"/>
              <a:gd name="connsiteX4" fmla="*/ 2871216 w 2871216"/>
              <a:gd name="connsiteY4" fmla="*/ 0 h 1380744"/>
              <a:gd name="connsiteX0" fmla="*/ 0 w 2871216"/>
              <a:gd name="connsiteY0" fmla="*/ 1380744 h 1380744"/>
              <a:gd name="connsiteX1" fmla="*/ 731520 w 2871216"/>
              <a:gd name="connsiteY1" fmla="*/ 1005840 h 1380744"/>
              <a:gd name="connsiteX2" fmla="*/ 2167128 w 2871216"/>
              <a:gd name="connsiteY2" fmla="*/ 256032 h 1380744"/>
              <a:gd name="connsiteX3" fmla="*/ 2871216 w 2871216"/>
              <a:gd name="connsiteY3" fmla="*/ 0 h 1380744"/>
              <a:gd name="connsiteX4" fmla="*/ 2871216 w 2871216"/>
              <a:gd name="connsiteY4" fmla="*/ 0 h 138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1216" h="1380744">
                <a:moveTo>
                  <a:pt x="0" y="1380744"/>
                </a:moveTo>
                <a:cubicBezTo>
                  <a:pt x="344424" y="1338072"/>
                  <a:pt x="661416" y="1048512"/>
                  <a:pt x="731520" y="1005840"/>
                </a:cubicBezTo>
                <a:cubicBezTo>
                  <a:pt x="1092708" y="818388"/>
                  <a:pt x="1810512" y="423672"/>
                  <a:pt x="2167128" y="256032"/>
                </a:cubicBezTo>
                <a:cubicBezTo>
                  <a:pt x="2322576" y="198120"/>
                  <a:pt x="2580132" y="24384"/>
                  <a:pt x="2871216" y="0"/>
                </a:cubicBezTo>
                <a:lnTo>
                  <a:pt x="2871216" y="0"/>
                </a:ln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DFC9382-0477-E054-2C46-6029E59FD2F8}"/>
              </a:ext>
            </a:extLst>
          </p:cNvPr>
          <p:cNvCxnSpPr>
            <a:cxnSpLocks/>
          </p:cNvCxnSpPr>
          <p:nvPr/>
        </p:nvCxnSpPr>
        <p:spPr>
          <a:xfrm flipV="1">
            <a:off x="2497666" y="13983"/>
            <a:ext cx="0" cy="549781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2FCFB46-49D7-9C45-E7A6-B33571B86E54}"/>
              </a:ext>
            </a:extLst>
          </p:cNvPr>
          <p:cNvCxnSpPr>
            <a:cxnSpLocks/>
          </p:cNvCxnSpPr>
          <p:nvPr/>
        </p:nvCxnSpPr>
        <p:spPr>
          <a:xfrm flipV="1">
            <a:off x="3945466" y="-5981"/>
            <a:ext cx="0" cy="549781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ABD7647-4363-90F8-F61D-881CE3AAFA2E}"/>
              </a:ext>
            </a:extLst>
          </p:cNvPr>
          <p:cNvCxnSpPr>
            <a:cxnSpLocks/>
          </p:cNvCxnSpPr>
          <p:nvPr/>
        </p:nvCxnSpPr>
        <p:spPr>
          <a:xfrm flipH="1">
            <a:off x="1759656" y="4559300"/>
            <a:ext cx="7380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1690FF5-4C21-F2D1-42B9-87BC875C0882}"/>
              </a:ext>
            </a:extLst>
          </p:cNvPr>
          <p:cNvCxnSpPr>
            <a:cxnSpLocks/>
          </p:cNvCxnSpPr>
          <p:nvPr/>
        </p:nvCxnSpPr>
        <p:spPr>
          <a:xfrm flipH="1">
            <a:off x="2497666" y="4559300"/>
            <a:ext cx="14478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40DB70D-2EB3-EDC2-E164-DF5BF33153B5}"/>
              </a:ext>
            </a:extLst>
          </p:cNvPr>
          <p:cNvCxnSpPr>
            <a:cxnSpLocks/>
          </p:cNvCxnSpPr>
          <p:nvPr/>
        </p:nvCxnSpPr>
        <p:spPr>
          <a:xfrm flipH="1">
            <a:off x="3945466" y="4559300"/>
            <a:ext cx="7380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445CD16-903C-BA07-BFBC-0816047C43AB}"/>
              </a:ext>
            </a:extLst>
          </p:cNvPr>
          <p:cNvCxnSpPr>
            <a:cxnSpLocks/>
          </p:cNvCxnSpPr>
          <p:nvPr/>
        </p:nvCxnSpPr>
        <p:spPr>
          <a:xfrm flipV="1">
            <a:off x="4654296" y="43448"/>
            <a:ext cx="0" cy="549781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4BA9834-7AEB-8D20-47FA-CE671138E69D}"/>
                  </a:ext>
                </a:extLst>
              </p:cNvPr>
              <p:cNvSpPr txBox="1"/>
              <p:nvPr/>
            </p:nvSpPr>
            <p:spPr>
              <a:xfrm>
                <a:off x="1945165" y="4104500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4BA9834-7AEB-8D20-47FA-CE671138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65" y="4104500"/>
                <a:ext cx="260328" cy="276999"/>
              </a:xfrm>
              <a:prstGeom prst="rect">
                <a:avLst/>
              </a:prstGeom>
              <a:blipFill>
                <a:blip r:embed="rId8"/>
                <a:stretch>
                  <a:fillRect l="-18605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B8ACFBA3-41C1-9F67-80EC-8A47990A459B}"/>
                  </a:ext>
                </a:extLst>
              </p:cNvPr>
              <p:cNvSpPr txBox="1"/>
              <p:nvPr/>
            </p:nvSpPr>
            <p:spPr>
              <a:xfrm>
                <a:off x="3079257" y="416443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B8ACFBA3-41C1-9F67-80EC-8A47990A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57" y="4164438"/>
                <a:ext cx="195823" cy="276999"/>
              </a:xfrm>
              <a:prstGeom prst="rect">
                <a:avLst/>
              </a:prstGeom>
              <a:blipFill>
                <a:blip r:embed="rId9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964845-5B36-EE75-5026-ED7DC6FBD186}"/>
                  </a:ext>
                </a:extLst>
              </p:cNvPr>
              <p:cNvSpPr txBox="1"/>
              <p:nvPr/>
            </p:nvSpPr>
            <p:spPr>
              <a:xfrm>
                <a:off x="4180555" y="4590115"/>
                <a:ext cx="260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964845-5B36-EE75-5026-ED7DC6FBD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555" y="4590115"/>
                <a:ext cx="260328" cy="276999"/>
              </a:xfrm>
              <a:prstGeom prst="rect">
                <a:avLst/>
              </a:prstGeom>
              <a:blipFill>
                <a:blip r:embed="rId10"/>
                <a:stretch>
                  <a:fillRect l="-21429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43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2022-09-27T09:57:46Z</dcterms:created>
  <dcterms:modified xsi:type="dcterms:W3CDTF">2022-09-27T10:15:49Z</dcterms:modified>
</cp:coreProperties>
</file>