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36" y="-4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4051F-3F7B-D4C0-F8CA-677A3FB15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3C7EDB-DBDF-9E42-F903-CCFC854EB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BD2FD1-4D80-4501-CF8E-3D3C59B3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2338-DDE8-481C-AC5A-B09168016F7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4048C2-9E7C-455A-6EFD-176A2117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A3A8D5-B608-F88B-2FD6-C8AC1B7A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832-385A-451A-AF64-AC4C5F00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34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3359F7-D475-505C-F780-2015B0C1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B1E137-0569-A281-4384-983C69C12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1410BF-BEB4-56F3-4F22-C40F5AD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2338-DDE8-481C-AC5A-B09168016F7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9F16FC-3E5D-3FEB-1376-DCC4B2FE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51AC7-C8B7-68D3-5FF8-FED02CEF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832-385A-451A-AF64-AC4C5F00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84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7532C2-F77C-234A-DDFB-0F8FA6C45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926C9B-70C2-AB59-E3D7-2CF6BAEC7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F26D09-0971-D533-D5A3-7D783170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2338-DDE8-481C-AC5A-B09168016F7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BCA34-F8FC-B23C-09D7-DFCC4BB5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46A546-7E53-580D-39F2-09B1E7CF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832-385A-451A-AF64-AC4C5F00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90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7DE34-9555-AF60-36A2-9948B5C0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C1E2F9-7340-8E6C-8904-111481D73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DE5898-AA50-2D4E-38F6-5211FDFA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2338-DDE8-481C-AC5A-B09168016F7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46EFE-0FEA-779A-12A1-5B73F6BE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83DEFA-4669-D63E-1F91-2D4B6910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832-385A-451A-AF64-AC4C5F00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06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8B7A4-DD0E-6C25-A5B3-4495B80F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303C6-4019-94B0-A22E-000B298B1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627BBB-D0BB-D3FD-F20D-571E6F45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2338-DDE8-481C-AC5A-B09168016F7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CC53B6-0254-EA41-78CE-CD4A2078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887D34-B032-66E0-2AF6-7C049F51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832-385A-451A-AF64-AC4C5F00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13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6C0AB-34B0-7E10-F3F8-32A2C621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CB96B-A0F2-45DB-5FBD-2E4F045A3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79EBCE-7DD5-B381-9856-18BC5113D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704C20-2CC1-0EC3-5FC3-49E17B88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2338-DDE8-481C-AC5A-B09168016F7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71A5BC-5FBF-A72B-BDA5-C506293D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32A48E-0775-F722-FCCF-E32F6166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832-385A-451A-AF64-AC4C5F00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78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5A55F-67A8-6B98-C397-47044949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61C83E-5CCB-B487-E5DF-EE774910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8CED3C-040F-E93E-A4AC-BB5CBB07B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E0F3D3-6093-1A67-92CF-2F8D2E9AA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4DCEC8-7396-121E-84D6-FBAFF766E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352E01-DFE4-76D9-2FC9-4F615E6A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2338-DDE8-481C-AC5A-B09168016F7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146A38-E394-CF0B-A402-0A3287D9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B05768-92BA-A5E6-A9CB-475C3ADC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832-385A-451A-AF64-AC4C5F00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20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B1D0D-A306-FE14-1F7A-C1AD52E3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1CE7CF-4F7A-3656-02E6-F9E162CF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2338-DDE8-481C-AC5A-B09168016F7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3D5461-AD18-8471-A8EA-63E19E37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97C00D-4B08-1B17-9A49-B3A14E48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832-385A-451A-AF64-AC4C5F00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48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90D954-836F-9F4E-EA54-FC741047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2338-DDE8-481C-AC5A-B09168016F7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866672-2148-9474-F99D-2FAA2711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FFA8E1-ED4D-6000-3BF1-77CEBFC3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832-385A-451A-AF64-AC4C5F00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6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B43B8-855C-1D68-096C-009EFCAE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742A3D-E401-FBAA-C44F-D3FF1CA7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F74F76-8DFE-4738-E426-896F8DF62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FB6F67-3D69-D861-74E2-7E66B5A0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2338-DDE8-481C-AC5A-B09168016F7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E54EF6-093D-D933-CE08-9702249B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D6530E-C178-3853-ECC1-F02542D1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832-385A-451A-AF64-AC4C5F00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8E714-F473-0C50-E7C1-A3C3A97E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1086E19-8825-1279-F913-75674BA0E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22704D-4E1F-F6BC-818B-67CC8003C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F7D0D3-54E9-D9F1-1545-29FB5F00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2338-DDE8-481C-AC5A-B09168016F7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297410-9774-8DEF-51EC-197190CB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535CF3-A218-FBF8-84DE-7FC0347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62832-385A-451A-AF64-AC4C5F00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03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684E62-84CB-0536-4FA4-C4DC423D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E86350-46D2-C46E-D241-4089B5E6B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AA8892-5262-00E1-0AEC-EAE745DA7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2338-DDE8-481C-AC5A-B09168016F7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C4352A-2E3D-D4C4-57A4-E53E6FB0C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6F85E6-F530-1F7D-7945-A82A7326B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62832-385A-451A-AF64-AC4C5F006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79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6A11ECF-2449-95A2-D435-F224F99EE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33" y="1796524"/>
            <a:ext cx="3979334" cy="3264952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7633D3-4425-D186-964F-FB71BE2796DB}"/>
              </a:ext>
            </a:extLst>
          </p:cNvPr>
          <p:cNvCxnSpPr/>
          <p:nvPr/>
        </p:nvCxnSpPr>
        <p:spPr>
          <a:xfrm flipV="1">
            <a:off x="6544733" y="1583267"/>
            <a:ext cx="1651000" cy="973666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42E51D8-F79C-F6BE-38C2-8B49CA4BD0F1}"/>
              </a:ext>
            </a:extLst>
          </p:cNvPr>
          <p:cNvCxnSpPr>
            <a:cxnSpLocks/>
          </p:cNvCxnSpPr>
          <p:nvPr/>
        </p:nvCxnSpPr>
        <p:spPr>
          <a:xfrm flipV="1">
            <a:off x="6544733" y="1524000"/>
            <a:ext cx="0" cy="1032933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A4F4B7B-ACF1-8AAA-364A-8441F40D2A31}"/>
              </a:ext>
            </a:extLst>
          </p:cNvPr>
          <p:cNvCxnSpPr>
            <a:cxnSpLocks/>
          </p:cNvCxnSpPr>
          <p:nvPr/>
        </p:nvCxnSpPr>
        <p:spPr>
          <a:xfrm>
            <a:off x="6544732" y="2551109"/>
            <a:ext cx="656416" cy="416847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165DC63D-D038-59BA-9697-67AF532283F6}"/>
                  </a:ext>
                </a:extLst>
              </p:cNvPr>
              <p:cNvSpPr txBox="1"/>
              <p:nvPr/>
            </p:nvSpPr>
            <p:spPr>
              <a:xfrm>
                <a:off x="7814733" y="1415134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165DC63D-D038-59BA-9697-67AF53228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33" y="1415134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36667" t="-45652" r="-100000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8C97A3D3-4771-0A9B-EF7D-FE29D4FD1C90}"/>
                  </a:ext>
                </a:extLst>
              </p:cNvPr>
              <p:cNvSpPr txBox="1"/>
              <p:nvPr/>
            </p:nvSpPr>
            <p:spPr>
              <a:xfrm>
                <a:off x="6551915" y="155139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8C97A3D3-4771-0A9B-EF7D-FE29D4FD1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915" y="1551396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3333" t="-45652" r="-103333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754DA93C-6421-6B65-CD87-53CC67C3511F}"/>
                  </a:ext>
                </a:extLst>
              </p:cNvPr>
              <p:cNvSpPr txBox="1"/>
              <p:nvPr/>
            </p:nvSpPr>
            <p:spPr>
              <a:xfrm>
                <a:off x="7201149" y="2690957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754DA93C-6421-6B65-CD87-53CC67C35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149" y="2690957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35714" t="-45652" r="-110714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E5A9E96-55A1-A8A0-4582-D3842E68B2B2}"/>
              </a:ext>
            </a:extLst>
          </p:cNvPr>
          <p:cNvCxnSpPr>
            <a:cxnSpLocks/>
          </p:cNvCxnSpPr>
          <p:nvPr/>
        </p:nvCxnSpPr>
        <p:spPr>
          <a:xfrm>
            <a:off x="6363986" y="4073245"/>
            <a:ext cx="1891014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478593A-46CF-A442-5EB9-2DD84C625FD7}"/>
                  </a:ext>
                </a:extLst>
              </p:cNvPr>
              <p:cNvSpPr txBox="1"/>
              <p:nvPr/>
            </p:nvSpPr>
            <p:spPr>
              <a:xfrm>
                <a:off x="8104073" y="3796246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478593A-46CF-A442-5EB9-2DD84C625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073" y="3796246"/>
                <a:ext cx="183319" cy="276999"/>
              </a:xfrm>
              <a:prstGeom prst="rect">
                <a:avLst/>
              </a:prstGeom>
              <a:blipFill>
                <a:blip r:embed="rId6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1348F5C-11A7-768E-0BF2-EA86F1A1FEE5}"/>
              </a:ext>
            </a:extLst>
          </p:cNvPr>
          <p:cNvCxnSpPr>
            <a:cxnSpLocks/>
          </p:cNvCxnSpPr>
          <p:nvPr/>
        </p:nvCxnSpPr>
        <p:spPr>
          <a:xfrm flipV="1">
            <a:off x="6363986" y="3496733"/>
            <a:ext cx="0" cy="57651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22EC4E2-4709-77D2-34D1-B212853C3B44}"/>
                  </a:ext>
                </a:extLst>
              </p:cNvPr>
              <p:cNvSpPr txBox="1"/>
              <p:nvPr/>
            </p:nvSpPr>
            <p:spPr>
              <a:xfrm>
                <a:off x="6093113" y="3496733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22EC4E2-4709-77D2-34D1-B212853C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113" y="3496733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3333" t="-48889" r="-10333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221A2FF-F65C-FD62-9C20-CC573B7A9308}"/>
              </a:ext>
            </a:extLst>
          </p:cNvPr>
          <p:cNvCxnSpPr>
            <a:cxnSpLocks/>
          </p:cNvCxnSpPr>
          <p:nvPr/>
        </p:nvCxnSpPr>
        <p:spPr>
          <a:xfrm flipV="1">
            <a:off x="5280253" y="3496733"/>
            <a:ext cx="0" cy="57651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7A397542-56A8-E1E4-ECEC-4D729F135A93}"/>
                  </a:ext>
                </a:extLst>
              </p:cNvPr>
              <p:cNvSpPr txBox="1"/>
              <p:nvPr/>
            </p:nvSpPr>
            <p:spPr>
              <a:xfrm>
                <a:off x="5024359" y="349673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7A397542-56A8-E1E4-ECEC-4D729F135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359" y="3496732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2258" t="-48889" r="-10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E6E3C15-7485-7D15-BFCD-B5796340B29E}"/>
              </a:ext>
            </a:extLst>
          </p:cNvPr>
          <p:cNvCxnSpPr>
            <a:cxnSpLocks/>
          </p:cNvCxnSpPr>
          <p:nvPr/>
        </p:nvCxnSpPr>
        <p:spPr>
          <a:xfrm>
            <a:off x="5280253" y="4073245"/>
            <a:ext cx="468614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5DE7BBE3-9C28-BB7B-5388-18831529A42B}"/>
                  </a:ext>
                </a:extLst>
              </p:cNvPr>
              <p:cNvSpPr txBox="1"/>
              <p:nvPr/>
            </p:nvSpPr>
            <p:spPr>
              <a:xfrm>
                <a:off x="5521283" y="4131084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5DE7BBE3-9C28-BB7B-5388-18831529A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283" y="4131084"/>
                <a:ext cx="169084" cy="276999"/>
              </a:xfrm>
              <a:prstGeom prst="rect">
                <a:avLst/>
              </a:prstGeom>
              <a:blipFill>
                <a:blip r:embed="rId9"/>
                <a:stretch>
                  <a:fillRect l="-40741" t="-48889" r="-114815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55CBB56-3829-BF30-A0E0-18BE9EB68EBE}"/>
                  </a:ext>
                </a:extLst>
              </p:cNvPr>
              <p:cNvSpPr txBox="1"/>
              <p:nvPr/>
            </p:nvSpPr>
            <p:spPr>
              <a:xfrm>
                <a:off x="5066220" y="4073245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55CBB56-3829-BF30-A0E0-18BE9EB68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20" y="4073245"/>
                <a:ext cx="214033" cy="276999"/>
              </a:xfrm>
              <a:prstGeom prst="rect">
                <a:avLst/>
              </a:prstGeom>
              <a:blipFill>
                <a:blip r:embed="rId10"/>
                <a:stretch>
                  <a:fillRect l="-25714" r="-2571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EA43531-9B85-B4B5-4712-9D9371FEA4A2}"/>
                  </a:ext>
                </a:extLst>
              </p:cNvPr>
              <p:cNvSpPr txBox="1"/>
              <p:nvPr/>
            </p:nvSpPr>
            <p:spPr>
              <a:xfrm>
                <a:off x="6308351" y="2482533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EA43531-9B85-B4B5-4712-9D9371FEA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351" y="2482533"/>
                <a:ext cx="214033" cy="276999"/>
              </a:xfrm>
              <a:prstGeom prst="rect">
                <a:avLst/>
              </a:prstGeom>
              <a:blipFill>
                <a:blip r:embed="rId11"/>
                <a:stretch>
                  <a:fillRect l="-28571" r="-22857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BC7A4715-A6E5-4701-D95D-A91DC9361126}"/>
                  </a:ext>
                </a:extLst>
              </p:cNvPr>
              <p:cNvSpPr txBox="1"/>
              <p:nvPr/>
            </p:nvSpPr>
            <p:spPr>
              <a:xfrm>
                <a:off x="6140936" y="3891308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BC7A4715-A6E5-4701-D95D-A91DC9361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936" y="3891308"/>
                <a:ext cx="214033" cy="276999"/>
              </a:xfrm>
              <a:prstGeom prst="rect">
                <a:avLst/>
              </a:prstGeom>
              <a:blipFill>
                <a:blip r:embed="rId12"/>
                <a:stretch>
                  <a:fillRect l="-25714" r="-2571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7652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</cp:revision>
  <dcterms:created xsi:type="dcterms:W3CDTF">2023-03-21T15:07:44Z</dcterms:created>
  <dcterms:modified xsi:type="dcterms:W3CDTF">2023-03-21T15:18:57Z</dcterms:modified>
</cp:coreProperties>
</file>