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61" r:id="rId6"/>
    <p:sldId id="262" r:id="rId7"/>
    <p:sldId id="259" r:id="rId8"/>
    <p:sldId id="258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3" d="100"/>
          <a:sy n="63" d="100"/>
        </p:scale>
        <p:origin x="13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9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F718383-1EB1-4AA5-A8FE-35EF34FBE4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99209" y="63492"/>
            <a:ext cx="2880320" cy="216024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9BAA1EE-7064-4E08-ABC5-919A8D0A3BD0}"/>
              </a:ext>
            </a:extLst>
          </p:cNvPr>
          <p:cNvSpPr/>
          <p:nvPr/>
        </p:nvSpPr>
        <p:spPr>
          <a:xfrm>
            <a:off x="2484580" y="3748667"/>
            <a:ext cx="244745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05AA43-6180-400E-954E-AC13194639EA}"/>
              </a:ext>
            </a:extLst>
          </p:cNvPr>
          <p:cNvCxnSpPr>
            <a:cxnSpLocks/>
            <a:stCxn id="20" idx="5"/>
            <a:endCxn id="15" idx="1"/>
          </p:cNvCxnSpPr>
          <p:nvPr/>
        </p:nvCxnSpPr>
        <p:spPr>
          <a:xfrm flipH="1" flipV="1">
            <a:off x="2381933" y="2267181"/>
            <a:ext cx="1502248" cy="18698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DB8132D9-4919-44CD-BD78-90AC3293EB90}"/>
              </a:ext>
            </a:extLst>
          </p:cNvPr>
          <p:cNvSpPr/>
          <p:nvPr/>
        </p:nvSpPr>
        <p:spPr>
          <a:xfrm>
            <a:off x="2165716" y="4379764"/>
            <a:ext cx="715617" cy="253235"/>
          </a:xfrm>
          <a:custGeom>
            <a:avLst/>
            <a:gdLst>
              <a:gd name="connsiteX0" fmla="*/ 0 w 715617"/>
              <a:gd name="connsiteY0" fmla="*/ 9940 h 253235"/>
              <a:gd name="connsiteX1" fmla="*/ 119269 w 715617"/>
              <a:gd name="connsiteY1" fmla="*/ 238540 h 253235"/>
              <a:gd name="connsiteX2" fmla="*/ 347869 w 715617"/>
              <a:gd name="connsiteY2" fmla="*/ 168966 h 253235"/>
              <a:gd name="connsiteX3" fmla="*/ 586409 w 715617"/>
              <a:gd name="connsiteY3" fmla="*/ 248479 h 253235"/>
              <a:gd name="connsiteX4" fmla="*/ 715617 w 715617"/>
              <a:gd name="connsiteY4" fmla="*/ 0 h 253235"/>
              <a:gd name="connsiteX5" fmla="*/ 715617 w 715617"/>
              <a:gd name="connsiteY5" fmla="*/ 0 h 25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5617" h="253235">
                <a:moveTo>
                  <a:pt x="0" y="9940"/>
                </a:moveTo>
                <a:cubicBezTo>
                  <a:pt x="30645" y="110988"/>
                  <a:pt x="61291" y="212036"/>
                  <a:pt x="119269" y="238540"/>
                </a:cubicBezTo>
                <a:cubicBezTo>
                  <a:pt x="177247" y="265044"/>
                  <a:pt x="270012" y="167310"/>
                  <a:pt x="347869" y="168966"/>
                </a:cubicBezTo>
                <a:cubicBezTo>
                  <a:pt x="425726" y="170622"/>
                  <a:pt x="525118" y="276640"/>
                  <a:pt x="586409" y="248479"/>
                </a:cubicBezTo>
                <a:cubicBezTo>
                  <a:pt x="647700" y="220318"/>
                  <a:pt x="715617" y="0"/>
                  <a:pt x="715617" y="0"/>
                </a:cubicBezTo>
                <a:lnTo>
                  <a:pt x="715617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21D188D-1ED7-4058-BD0C-7A12C76A6E85}"/>
              </a:ext>
            </a:extLst>
          </p:cNvPr>
          <p:cNvCxnSpPr/>
          <p:nvPr/>
        </p:nvCxnSpPr>
        <p:spPr>
          <a:xfrm>
            <a:off x="2483768" y="2225001"/>
            <a:ext cx="0" cy="2160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16A250A-662A-4AA7-A2B3-7BBF5EDF4D32}"/>
              </a:ext>
            </a:extLst>
          </p:cNvPr>
          <p:cNvCxnSpPr>
            <a:cxnSpLocks/>
          </p:cNvCxnSpPr>
          <p:nvPr/>
        </p:nvCxnSpPr>
        <p:spPr>
          <a:xfrm>
            <a:off x="2051720" y="4385241"/>
            <a:ext cx="8640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DE112DC-444A-48F1-BA58-84D57198FB87}"/>
              </a:ext>
            </a:extLst>
          </p:cNvPr>
          <p:cNvSpPr/>
          <p:nvPr/>
        </p:nvSpPr>
        <p:spPr>
          <a:xfrm>
            <a:off x="2339752" y="3891135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7D5064B-1E0B-4EE9-B7E5-F093F0C1E402}"/>
              </a:ext>
            </a:extLst>
          </p:cNvPr>
          <p:cNvSpPr/>
          <p:nvPr/>
        </p:nvSpPr>
        <p:spPr>
          <a:xfrm>
            <a:off x="2339752" y="222500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5848090-42AD-4F8D-A679-40E9761AE535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2627784" y="4035151"/>
            <a:ext cx="230425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B0A917FC-8A0D-49E1-B632-ACDBAAD90B86}"/>
              </a:ext>
            </a:extLst>
          </p:cNvPr>
          <p:cNvSpPr/>
          <p:nvPr/>
        </p:nvSpPr>
        <p:spPr>
          <a:xfrm>
            <a:off x="3638330" y="3891135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7147306-8FF7-4029-AB3A-8F36FBCD6297}"/>
              </a:ext>
            </a:extLst>
          </p:cNvPr>
          <p:cNvCxnSpPr>
            <a:cxnSpLocks/>
          </p:cNvCxnSpPr>
          <p:nvPr/>
        </p:nvCxnSpPr>
        <p:spPr>
          <a:xfrm flipH="1">
            <a:off x="2486202" y="3745297"/>
            <a:ext cx="244582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31E4876-D586-40DB-837F-8195AF25AF13}"/>
              </a:ext>
            </a:extLst>
          </p:cNvPr>
          <p:cNvCxnSpPr>
            <a:cxnSpLocks/>
          </p:cNvCxnSpPr>
          <p:nvPr/>
        </p:nvCxnSpPr>
        <p:spPr>
          <a:xfrm>
            <a:off x="4932030" y="3746208"/>
            <a:ext cx="0" cy="289854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7869810-D0B0-4087-87E4-70039B3442E3}"/>
              </a:ext>
            </a:extLst>
          </p:cNvPr>
          <p:cNvCxnSpPr>
            <a:cxnSpLocks/>
          </p:cNvCxnSpPr>
          <p:nvPr/>
        </p:nvCxnSpPr>
        <p:spPr>
          <a:xfrm>
            <a:off x="2483768" y="3746208"/>
            <a:ext cx="0" cy="289854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646DE1C-AFD1-43B1-B1D0-15CA1FAD7829}"/>
              </a:ext>
            </a:extLst>
          </p:cNvPr>
          <p:cNvCxnSpPr>
            <a:cxnSpLocks/>
          </p:cNvCxnSpPr>
          <p:nvPr/>
        </p:nvCxnSpPr>
        <p:spPr>
          <a:xfrm>
            <a:off x="2687790" y="3746208"/>
            <a:ext cx="0" cy="289854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D0424AA-0F6D-465F-A7DC-F1C086E4749C}"/>
              </a:ext>
            </a:extLst>
          </p:cNvPr>
          <p:cNvCxnSpPr>
            <a:cxnSpLocks/>
          </p:cNvCxnSpPr>
          <p:nvPr/>
        </p:nvCxnSpPr>
        <p:spPr>
          <a:xfrm>
            <a:off x="2891812" y="3746208"/>
            <a:ext cx="0" cy="289854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8C47318-ED44-44A4-BE7A-B54402986E5D}"/>
              </a:ext>
            </a:extLst>
          </p:cNvPr>
          <p:cNvCxnSpPr>
            <a:cxnSpLocks/>
          </p:cNvCxnSpPr>
          <p:nvPr/>
        </p:nvCxnSpPr>
        <p:spPr>
          <a:xfrm>
            <a:off x="3095834" y="3746208"/>
            <a:ext cx="0" cy="289854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BFC40B82-501E-428F-B5C5-46AEEA745526}"/>
              </a:ext>
            </a:extLst>
          </p:cNvPr>
          <p:cNvCxnSpPr>
            <a:cxnSpLocks/>
          </p:cNvCxnSpPr>
          <p:nvPr/>
        </p:nvCxnSpPr>
        <p:spPr>
          <a:xfrm>
            <a:off x="3299856" y="3746208"/>
            <a:ext cx="0" cy="289854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FAEC61E-1B8A-40DC-98F2-51D48D78B340}"/>
              </a:ext>
            </a:extLst>
          </p:cNvPr>
          <p:cNvCxnSpPr>
            <a:cxnSpLocks/>
          </p:cNvCxnSpPr>
          <p:nvPr/>
        </p:nvCxnSpPr>
        <p:spPr>
          <a:xfrm>
            <a:off x="3503878" y="3746208"/>
            <a:ext cx="0" cy="289854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8737942-B264-424C-9084-C3E660C78434}"/>
              </a:ext>
            </a:extLst>
          </p:cNvPr>
          <p:cNvCxnSpPr>
            <a:cxnSpLocks/>
          </p:cNvCxnSpPr>
          <p:nvPr/>
        </p:nvCxnSpPr>
        <p:spPr>
          <a:xfrm>
            <a:off x="3707900" y="3746208"/>
            <a:ext cx="0" cy="289854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DF0CFBD-856B-49F3-A761-ADA3D0068741}"/>
              </a:ext>
            </a:extLst>
          </p:cNvPr>
          <p:cNvCxnSpPr>
            <a:cxnSpLocks/>
          </p:cNvCxnSpPr>
          <p:nvPr/>
        </p:nvCxnSpPr>
        <p:spPr>
          <a:xfrm>
            <a:off x="3911922" y="3746208"/>
            <a:ext cx="0" cy="289854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5A80F7C-B6EA-457D-90F5-E885061B5D17}"/>
              </a:ext>
            </a:extLst>
          </p:cNvPr>
          <p:cNvCxnSpPr>
            <a:cxnSpLocks/>
          </p:cNvCxnSpPr>
          <p:nvPr/>
        </p:nvCxnSpPr>
        <p:spPr>
          <a:xfrm>
            <a:off x="4115944" y="3746208"/>
            <a:ext cx="0" cy="289854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9105DD1-D617-4A0B-9C21-11C314243DB2}"/>
              </a:ext>
            </a:extLst>
          </p:cNvPr>
          <p:cNvCxnSpPr>
            <a:cxnSpLocks/>
          </p:cNvCxnSpPr>
          <p:nvPr/>
        </p:nvCxnSpPr>
        <p:spPr>
          <a:xfrm>
            <a:off x="4319966" y="3746208"/>
            <a:ext cx="0" cy="289854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14028FA-239A-4920-BDFB-B5D79A413174}"/>
              </a:ext>
            </a:extLst>
          </p:cNvPr>
          <p:cNvCxnSpPr>
            <a:cxnSpLocks/>
          </p:cNvCxnSpPr>
          <p:nvPr/>
        </p:nvCxnSpPr>
        <p:spPr>
          <a:xfrm>
            <a:off x="4523988" y="3746208"/>
            <a:ext cx="0" cy="289854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759F1CD-362D-40F6-A65D-6A2BE1F6B2C8}"/>
              </a:ext>
            </a:extLst>
          </p:cNvPr>
          <p:cNvCxnSpPr>
            <a:cxnSpLocks/>
          </p:cNvCxnSpPr>
          <p:nvPr/>
        </p:nvCxnSpPr>
        <p:spPr>
          <a:xfrm>
            <a:off x="4728010" y="3746208"/>
            <a:ext cx="0" cy="289854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71373DDE-05E1-48E4-8635-B709E8150BA8}"/>
                  </a:ext>
                </a:extLst>
              </p:cNvPr>
              <p:cNvSpPr txBox="1"/>
              <p:nvPr/>
            </p:nvSpPr>
            <p:spPr>
              <a:xfrm>
                <a:off x="2134634" y="3896755"/>
                <a:ext cx="1556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71373DDE-05E1-48E4-8635-B709E815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34" y="3896755"/>
                <a:ext cx="155619" cy="215444"/>
              </a:xfrm>
              <a:prstGeom prst="rect">
                <a:avLst/>
              </a:prstGeom>
              <a:blipFill>
                <a:blip r:embed="rId3"/>
                <a:stretch>
                  <a:fillRect l="-26923" r="-19231" b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2252D85-4F75-4D5C-8362-ED82F1AEE4E0}"/>
                  </a:ext>
                </a:extLst>
              </p:cNvPr>
              <p:cNvSpPr txBox="1"/>
              <p:nvPr/>
            </p:nvSpPr>
            <p:spPr>
              <a:xfrm>
                <a:off x="3699209" y="4250080"/>
                <a:ext cx="163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2252D85-4F75-4D5C-8362-ED82F1AEE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209" y="4250080"/>
                <a:ext cx="163506" cy="215444"/>
              </a:xfrm>
              <a:prstGeom prst="rect">
                <a:avLst/>
              </a:prstGeom>
              <a:blipFill>
                <a:blip r:embed="rId4"/>
                <a:stretch>
                  <a:fillRect l="-25926" r="-18519" b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DB86B24-CE5B-4FC0-B0CD-33DDD4B6B34E}"/>
                  </a:ext>
                </a:extLst>
              </p:cNvPr>
              <p:cNvSpPr txBox="1"/>
              <p:nvPr/>
            </p:nvSpPr>
            <p:spPr>
              <a:xfrm>
                <a:off x="5025200" y="3899395"/>
                <a:ext cx="1553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DB86B24-CE5B-4FC0-B0CD-33DDD4B6B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200" y="3899395"/>
                <a:ext cx="155363" cy="215444"/>
              </a:xfrm>
              <a:prstGeom prst="rect">
                <a:avLst/>
              </a:prstGeom>
              <a:blipFill>
                <a:blip r:embed="rId5"/>
                <a:stretch>
                  <a:fillRect l="-26923" r="-15385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E6E73A0-EF37-455B-81DE-2C5DA8AC04E3}"/>
                  </a:ext>
                </a:extLst>
              </p:cNvPr>
              <p:cNvSpPr txBox="1"/>
              <p:nvPr/>
            </p:nvSpPr>
            <p:spPr>
              <a:xfrm>
                <a:off x="2658384" y="2238990"/>
                <a:ext cx="170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E6E73A0-EF37-455B-81DE-2C5DA8AC0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384" y="2238990"/>
                <a:ext cx="170368" cy="215444"/>
              </a:xfrm>
              <a:prstGeom prst="rect">
                <a:avLst/>
              </a:prstGeom>
              <a:blipFill>
                <a:blip r:embed="rId6"/>
                <a:stretch>
                  <a:fillRect l="-25000" r="-17857" b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>
            <a:extLst>
              <a:ext uri="{FF2B5EF4-FFF2-40B4-BE49-F238E27FC236}">
                <a16:creationId xmlns:a16="http://schemas.microsoft.com/office/drawing/2014/main" id="{9B758CC9-9EA5-431F-9983-B4EC544C8600}"/>
              </a:ext>
            </a:extLst>
          </p:cNvPr>
          <p:cNvSpPr/>
          <p:nvPr/>
        </p:nvSpPr>
        <p:spPr>
          <a:xfrm>
            <a:off x="2113936" y="3058067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n w="28575">
                  <a:noFill/>
                </a:ln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1960DE9-AD7E-4AB7-8D12-146F75A56E07}"/>
              </a:ext>
            </a:extLst>
          </p:cNvPr>
          <p:cNvSpPr/>
          <p:nvPr/>
        </p:nvSpPr>
        <p:spPr>
          <a:xfrm>
            <a:off x="4600222" y="410209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n w="28575">
                  <a:noFill/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D0723B3-8E9D-4079-8A55-F06E75EE2806}"/>
              </a:ext>
            </a:extLst>
          </p:cNvPr>
          <p:cNvSpPr/>
          <p:nvPr/>
        </p:nvSpPr>
        <p:spPr>
          <a:xfrm>
            <a:off x="3155840" y="282467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n w="28575">
                  <a:noFill/>
                </a:ln>
                <a:solidFill>
                  <a:srgbClr val="C00000"/>
                </a:solidFill>
              </a:rPr>
              <a:t>2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FE86F56-6533-47A0-BC73-391D7F6BCF12}"/>
              </a:ext>
            </a:extLst>
          </p:cNvPr>
          <p:cNvGrpSpPr/>
          <p:nvPr/>
        </p:nvGrpSpPr>
        <p:grpSpPr>
          <a:xfrm rot="5400000">
            <a:off x="1622556" y="2052840"/>
            <a:ext cx="864096" cy="570296"/>
            <a:chOff x="2302689" y="5013176"/>
            <a:chExt cx="864096" cy="570296"/>
          </a:xfrm>
        </p:grpSpPr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DF2F6DFC-F669-453A-B460-A4BC327E6A15}"/>
                </a:ext>
              </a:extLst>
            </p:cNvPr>
            <p:cNvSpPr/>
            <p:nvPr/>
          </p:nvSpPr>
          <p:spPr>
            <a:xfrm>
              <a:off x="2416685" y="5330237"/>
              <a:ext cx="715617" cy="253235"/>
            </a:xfrm>
            <a:custGeom>
              <a:avLst/>
              <a:gdLst>
                <a:gd name="connsiteX0" fmla="*/ 0 w 715617"/>
                <a:gd name="connsiteY0" fmla="*/ 9940 h 253235"/>
                <a:gd name="connsiteX1" fmla="*/ 119269 w 715617"/>
                <a:gd name="connsiteY1" fmla="*/ 238540 h 253235"/>
                <a:gd name="connsiteX2" fmla="*/ 347869 w 715617"/>
                <a:gd name="connsiteY2" fmla="*/ 168966 h 253235"/>
                <a:gd name="connsiteX3" fmla="*/ 586409 w 715617"/>
                <a:gd name="connsiteY3" fmla="*/ 248479 h 253235"/>
                <a:gd name="connsiteX4" fmla="*/ 715617 w 715617"/>
                <a:gd name="connsiteY4" fmla="*/ 0 h 253235"/>
                <a:gd name="connsiteX5" fmla="*/ 715617 w 715617"/>
                <a:gd name="connsiteY5" fmla="*/ 0 h 25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617" h="253235">
                  <a:moveTo>
                    <a:pt x="0" y="9940"/>
                  </a:moveTo>
                  <a:cubicBezTo>
                    <a:pt x="30645" y="110988"/>
                    <a:pt x="61291" y="212036"/>
                    <a:pt x="119269" y="238540"/>
                  </a:cubicBezTo>
                  <a:cubicBezTo>
                    <a:pt x="177247" y="265044"/>
                    <a:pt x="270012" y="167310"/>
                    <a:pt x="347869" y="168966"/>
                  </a:cubicBezTo>
                  <a:cubicBezTo>
                    <a:pt x="425726" y="170622"/>
                    <a:pt x="525118" y="276640"/>
                    <a:pt x="586409" y="248479"/>
                  </a:cubicBezTo>
                  <a:cubicBezTo>
                    <a:pt x="647700" y="220318"/>
                    <a:pt x="715617" y="0"/>
                    <a:pt x="715617" y="0"/>
                  </a:cubicBezTo>
                  <a:lnTo>
                    <a:pt x="715617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A0DB2F06-E721-4B8D-81B5-5A7F39E05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89" y="5335714"/>
              <a:ext cx="8640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424C4AB6-C9B2-436E-A0C2-6483DC1157F1}"/>
                </a:ext>
              </a:extLst>
            </p:cNvPr>
            <p:cNvCxnSpPr>
              <a:cxnSpLocks/>
            </p:cNvCxnSpPr>
            <p:nvPr/>
          </p:nvCxnSpPr>
          <p:spPr>
            <a:xfrm>
              <a:off x="2766257" y="5013176"/>
              <a:ext cx="0" cy="3170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20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2409245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  <a:endParaRPr lang="fr-FR" sz="1400" b="1" baseline="-25000" dirty="0">
              <a:solidFill>
                <a:schemeClr val="accent2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5"/>
            <a:endCxn id="4" idx="2"/>
          </p:cNvCxnSpPr>
          <p:nvPr/>
        </p:nvCxnSpPr>
        <p:spPr>
          <a:xfrm>
            <a:off x="569379" y="2059050"/>
            <a:ext cx="1122301" cy="494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814" r="-5224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Glissière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3386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691680" y="126876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sz="1400" b="1" baseline="-25000" dirty="0">
              <a:solidFill>
                <a:schemeClr val="accent4"/>
              </a:solidFill>
            </a:endParaRPr>
          </a:p>
        </p:txBody>
      </p:sp>
      <p:cxnSp>
        <p:nvCxnSpPr>
          <p:cNvPr id="15" name="Connecteur droit 14"/>
          <p:cNvCxnSpPr>
            <a:stCxn id="8" idx="7"/>
            <a:endCxn id="13" idx="2"/>
          </p:cNvCxnSpPr>
          <p:nvPr/>
        </p:nvCxnSpPr>
        <p:spPr>
          <a:xfrm flipV="1">
            <a:off x="569379" y="1412776"/>
            <a:ext cx="1122301" cy="44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4"/>
            <a:endCxn id="4" idx="0"/>
          </p:cNvCxnSpPr>
          <p:nvPr/>
        </p:nvCxnSpPr>
        <p:spPr>
          <a:xfrm>
            <a:off x="1835696" y="1556792"/>
            <a:ext cx="0" cy="852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496854" y="1859907"/>
            <a:ext cx="10679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Poulie – courroie</a:t>
            </a:r>
          </a:p>
        </p:txBody>
      </p:sp>
    </p:spTree>
    <p:extLst>
      <p:ext uri="{BB962C8B-B14F-4D97-AF65-F5344CB8AC3E}">
        <p14:creationId xmlns:p14="http://schemas.microsoft.com/office/powerpoint/2010/main" val="358152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FF13DC-0F0B-4604-95ED-70FAE94D9C89}"/>
              </a:ext>
            </a:extLst>
          </p:cNvPr>
          <p:cNvSpPr/>
          <p:nvPr/>
        </p:nvSpPr>
        <p:spPr>
          <a:xfrm>
            <a:off x="2406202" y="1986432"/>
            <a:ext cx="2880305" cy="3600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84410A-35DA-4869-82A2-CCF1668E8E32}"/>
              </a:ext>
            </a:extLst>
          </p:cNvPr>
          <p:cNvSpPr/>
          <p:nvPr/>
        </p:nvSpPr>
        <p:spPr>
          <a:xfrm>
            <a:off x="3131841" y="2342174"/>
            <a:ext cx="1440160" cy="3600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75CE844-309A-4D9A-8AD1-41E96EAF2A72}"/>
              </a:ext>
            </a:extLst>
          </p:cNvPr>
          <p:cNvCxnSpPr>
            <a:cxnSpLocks/>
          </p:cNvCxnSpPr>
          <p:nvPr/>
        </p:nvCxnSpPr>
        <p:spPr>
          <a:xfrm flipH="1">
            <a:off x="2411760" y="1988840"/>
            <a:ext cx="288032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48D49EA-A38F-4EDF-B707-729FDE4B3DE5}"/>
              </a:ext>
            </a:extLst>
          </p:cNvPr>
          <p:cNvCxnSpPr>
            <a:cxnSpLocks/>
          </p:cNvCxnSpPr>
          <p:nvPr/>
        </p:nvCxnSpPr>
        <p:spPr>
          <a:xfrm flipH="1">
            <a:off x="3131840" y="2708920"/>
            <a:ext cx="144016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EAFA43A-E0CB-456F-9BCA-E1519E3B6704}"/>
              </a:ext>
            </a:extLst>
          </p:cNvPr>
          <p:cNvCxnSpPr>
            <a:cxnSpLocks/>
          </p:cNvCxnSpPr>
          <p:nvPr/>
        </p:nvCxnSpPr>
        <p:spPr>
          <a:xfrm flipV="1">
            <a:off x="2411760" y="1988840"/>
            <a:ext cx="0" cy="3600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12E8E81-3503-42D0-BF7E-FE9988A51E6D}"/>
              </a:ext>
            </a:extLst>
          </p:cNvPr>
          <p:cNvCxnSpPr>
            <a:cxnSpLocks/>
          </p:cNvCxnSpPr>
          <p:nvPr/>
        </p:nvCxnSpPr>
        <p:spPr>
          <a:xfrm flipV="1">
            <a:off x="5292080" y="1988840"/>
            <a:ext cx="0" cy="3600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7739C5E-FC3D-4433-9411-F02B7AFA0585}"/>
              </a:ext>
            </a:extLst>
          </p:cNvPr>
          <p:cNvCxnSpPr>
            <a:cxnSpLocks/>
          </p:cNvCxnSpPr>
          <p:nvPr/>
        </p:nvCxnSpPr>
        <p:spPr>
          <a:xfrm flipH="1">
            <a:off x="2411760" y="2348880"/>
            <a:ext cx="72008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D430501-F6FE-4AF7-B82D-846B1FAAFD5D}"/>
              </a:ext>
            </a:extLst>
          </p:cNvPr>
          <p:cNvCxnSpPr>
            <a:cxnSpLocks/>
          </p:cNvCxnSpPr>
          <p:nvPr/>
        </p:nvCxnSpPr>
        <p:spPr>
          <a:xfrm flipH="1">
            <a:off x="4572000" y="2348880"/>
            <a:ext cx="72008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58618AC-F510-4AAC-A116-978B7ECA7F91}"/>
              </a:ext>
            </a:extLst>
          </p:cNvPr>
          <p:cNvCxnSpPr>
            <a:cxnSpLocks/>
          </p:cNvCxnSpPr>
          <p:nvPr/>
        </p:nvCxnSpPr>
        <p:spPr>
          <a:xfrm flipV="1">
            <a:off x="3131840" y="2348880"/>
            <a:ext cx="0" cy="3600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AE9D20B-32F9-4F4E-92B3-BCD27BE8D6B6}"/>
              </a:ext>
            </a:extLst>
          </p:cNvPr>
          <p:cNvCxnSpPr>
            <a:cxnSpLocks/>
          </p:cNvCxnSpPr>
          <p:nvPr/>
        </p:nvCxnSpPr>
        <p:spPr>
          <a:xfrm flipV="1">
            <a:off x="4572000" y="2348880"/>
            <a:ext cx="0" cy="3600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0FC12DB-4125-4ACD-AB21-8991A800A63B}"/>
              </a:ext>
            </a:extLst>
          </p:cNvPr>
          <p:cNvCxnSpPr>
            <a:cxnSpLocks/>
          </p:cNvCxnSpPr>
          <p:nvPr/>
        </p:nvCxnSpPr>
        <p:spPr>
          <a:xfrm flipH="1">
            <a:off x="3131840" y="2348524"/>
            <a:ext cx="1440160" cy="0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8FB098E-DD4D-4DD3-99F7-04978FC6BFF8}"/>
              </a:ext>
            </a:extLst>
          </p:cNvPr>
          <p:cNvCxnSpPr>
            <a:cxnSpLocks/>
          </p:cNvCxnSpPr>
          <p:nvPr/>
        </p:nvCxnSpPr>
        <p:spPr>
          <a:xfrm flipV="1">
            <a:off x="3851920" y="1552527"/>
            <a:ext cx="0" cy="789647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5FB3E5E-CF22-456E-92E3-855BB9A4669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123728" y="2346439"/>
            <a:ext cx="1722627" cy="0"/>
          </a:xfrm>
          <a:prstGeom prst="line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2663B98-3405-4E56-9672-E930F0E703E1}"/>
                  </a:ext>
                </a:extLst>
              </p:cNvPr>
              <p:cNvSpPr txBox="1"/>
              <p:nvPr/>
            </p:nvSpPr>
            <p:spPr>
              <a:xfrm>
                <a:off x="2132472" y="2102415"/>
                <a:ext cx="1297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2663B98-3405-4E56-9672-E930F0E70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72" y="2102415"/>
                <a:ext cx="129714" cy="215444"/>
              </a:xfrm>
              <a:prstGeom prst="rect">
                <a:avLst/>
              </a:prstGeom>
              <a:blipFill>
                <a:blip r:embed="rId2"/>
                <a:stretch>
                  <a:fillRect l="-38095" t="-40000" r="-100000" b="-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BF868C4-A3E9-4BA7-AA59-115BA7E10126}"/>
                  </a:ext>
                </a:extLst>
              </p:cNvPr>
              <p:cNvSpPr txBox="1"/>
              <p:nvPr/>
            </p:nvSpPr>
            <p:spPr>
              <a:xfrm>
                <a:off x="3923928" y="149113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BF868C4-A3E9-4BA7-AA59-115BA7E1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91134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34783" t="-40000" r="-95652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C2F7C75-A711-4A83-83FF-86ABC1D2D899}"/>
                  </a:ext>
                </a:extLst>
              </p:cNvPr>
              <p:cNvSpPr txBox="1"/>
              <p:nvPr/>
            </p:nvSpPr>
            <p:spPr>
              <a:xfrm>
                <a:off x="3680084" y="2102415"/>
                <a:ext cx="16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C2F7C75-A711-4A83-83FF-86ABC1D2D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084" y="2102415"/>
                <a:ext cx="166263" cy="215444"/>
              </a:xfrm>
              <a:prstGeom prst="rect">
                <a:avLst/>
              </a:prstGeom>
              <a:blipFill>
                <a:blip r:embed="rId4"/>
                <a:stretch>
                  <a:fillRect l="-25926" r="-22222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5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Couple moteur calculé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?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mesurée sous  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OUI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 flipV="1">
            <a:off x="539552" y="2028210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39552" y="1700808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4878" r="-8661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5000" r="-866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868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Affichage à l'écran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43</cp:revision>
  <dcterms:created xsi:type="dcterms:W3CDTF">2018-03-22T21:06:39Z</dcterms:created>
  <dcterms:modified xsi:type="dcterms:W3CDTF">2019-10-02T12:42:24Z</dcterms:modified>
</cp:coreProperties>
</file>