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61" r:id="rId6"/>
    <p:sldId id="262" r:id="rId7"/>
    <p:sldId id="259" r:id="rId8"/>
    <p:sldId id="258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4" d="100"/>
          <a:sy n="64" d="100"/>
        </p:scale>
        <p:origin x="134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9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F718383-1EB1-4AA5-A8FE-35EF34FBE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5981" y="-233223"/>
            <a:ext cx="2880320" cy="2160240"/>
          </a:xfrm>
          <a:prstGeom prst="rect">
            <a:avLst/>
          </a:prstGeom>
        </p:spPr>
      </p:pic>
      <p:grpSp>
        <p:nvGrpSpPr>
          <p:cNvPr id="46" name="Groupe 45">
            <a:extLst>
              <a:ext uri="{FF2B5EF4-FFF2-40B4-BE49-F238E27FC236}">
                <a16:creationId xmlns:a16="http://schemas.microsoft.com/office/drawing/2014/main" id="{4C5A4D96-BF3D-4BAB-B47E-3EA4D37B7C29}"/>
              </a:ext>
            </a:extLst>
          </p:cNvPr>
          <p:cNvGrpSpPr/>
          <p:nvPr/>
        </p:nvGrpSpPr>
        <p:grpSpPr>
          <a:xfrm>
            <a:off x="2051720" y="2225000"/>
            <a:ext cx="3128843" cy="2407999"/>
            <a:chOff x="4139952" y="548679"/>
            <a:chExt cx="3128843" cy="24079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9BAA1EE-7064-4E08-ABC5-919A8D0A3BD0}"/>
                </a:ext>
              </a:extLst>
            </p:cNvPr>
            <p:cNvSpPr/>
            <p:nvPr/>
          </p:nvSpPr>
          <p:spPr>
            <a:xfrm>
              <a:off x="4572812" y="2072346"/>
              <a:ext cx="2447450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5305AA43-6180-400E-954E-AC13194639EA}"/>
                </a:ext>
              </a:extLst>
            </p:cNvPr>
            <p:cNvCxnSpPr>
              <a:cxnSpLocks/>
              <a:stCxn id="20" idx="5"/>
              <a:endCxn id="15" idx="1"/>
            </p:cNvCxnSpPr>
            <p:nvPr/>
          </p:nvCxnSpPr>
          <p:spPr>
            <a:xfrm flipH="1" flipV="1">
              <a:off x="4470165" y="590860"/>
              <a:ext cx="1502248" cy="18698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DB8132D9-4919-44CD-BD78-90AC3293EB90}"/>
                </a:ext>
              </a:extLst>
            </p:cNvPr>
            <p:cNvSpPr/>
            <p:nvPr/>
          </p:nvSpPr>
          <p:spPr>
            <a:xfrm>
              <a:off x="4253948" y="2703443"/>
              <a:ext cx="715617" cy="253235"/>
            </a:xfrm>
            <a:custGeom>
              <a:avLst/>
              <a:gdLst>
                <a:gd name="connsiteX0" fmla="*/ 0 w 715617"/>
                <a:gd name="connsiteY0" fmla="*/ 9940 h 253235"/>
                <a:gd name="connsiteX1" fmla="*/ 119269 w 715617"/>
                <a:gd name="connsiteY1" fmla="*/ 238540 h 253235"/>
                <a:gd name="connsiteX2" fmla="*/ 347869 w 715617"/>
                <a:gd name="connsiteY2" fmla="*/ 168966 h 253235"/>
                <a:gd name="connsiteX3" fmla="*/ 586409 w 715617"/>
                <a:gd name="connsiteY3" fmla="*/ 248479 h 253235"/>
                <a:gd name="connsiteX4" fmla="*/ 715617 w 715617"/>
                <a:gd name="connsiteY4" fmla="*/ 0 h 253235"/>
                <a:gd name="connsiteX5" fmla="*/ 715617 w 715617"/>
                <a:gd name="connsiteY5" fmla="*/ 0 h 25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617" h="253235">
                  <a:moveTo>
                    <a:pt x="0" y="9940"/>
                  </a:moveTo>
                  <a:cubicBezTo>
                    <a:pt x="30645" y="110988"/>
                    <a:pt x="61291" y="212036"/>
                    <a:pt x="119269" y="238540"/>
                  </a:cubicBezTo>
                  <a:cubicBezTo>
                    <a:pt x="177247" y="265044"/>
                    <a:pt x="270012" y="167310"/>
                    <a:pt x="347869" y="168966"/>
                  </a:cubicBezTo>
                  <a:cubicBezTo>
                    <a:pt x="425726" y="170622"/>
                    <a:pt x="525118" y="276640"/>
                    <a:pt x="586409" y="248479"/>
                  </a:cubicBezTo>
                  <a:cubicBezTo>
                    <a:pt x="647700" y="220318"/>
                    <a:pt x="715617" y="0"/>
                    <a:pt x="715617" y="0"/>
                  </a:cubicBezTo>
                  <a:lnTo>
                    <a:pt x="715617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221D188D-1ED7-4058-BD0C-7A12C76A6E85}"/>
                </a:ext>
              </a:extLst>
            </p:cNvPr>
            <p:cNvCxnSpPr/>
            <p:nvPr/>
          </p:nvCxnSpPr>
          <p:spPr>
            <a:xfrm>
              <a:off x="4572000" y="548680"/>
              <a:ext cx="0" cy="2160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16A250A-662A-4AA7-A2B3-7BBF5EDF4D32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52" y="2708920"/>
              <a:ext cx="8640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6DE112DC-444A-48F1-BA58-84D57198FB87}"/>
                </a:ext>
              </a:extLst>
            </p:cNvPr>
            <p:cNvSpPr/>
            <p:nvPr/>
          </p:nvSpPr>
          <p:spPr>
            <a:xfrm>
              <a:off x="4427984" y="2214814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7D5064B-1E0B-4EE9-B7E5-F093F0C1E402}"/>
                </a:ext>
              </a:extLst>
            </p:cNvPr>
            <p:cNvSpPr/>
            <p:nvPr/>
          </p:nvSpPr>
          <p:spPr>
            <a:xfrm>
              <a:off x="4427984" y="548679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5848090-42AD-4F8D-A679-40E9761AE535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 flipH="1">
              <a:off x="4716016" y="2358830"/>
              <a:ext cx="2304256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B0A917FC-8A0D-49E1-B632-ACDBAAD90B86}"/>
                </a:ext>
              </a:extLst>
            </p:cNvPr>
            <p:cNvSpPr/>
            <p:nvPr/>
          </p:nvSpPr>
          <p:spPr>
            <a:xfrm>
              <a:off x="5726562" y="2214814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7147306-8FF7-4029-AB3A-8F36FBCD6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4434" y="2068976"/>
              <a:ext cx="2445828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D31E4876-D586-40DB-837F-8195AF25AF13}"/>
                </a:ext>
              </a:extLst>
            </p:cNvPr>
            <p:cNvCxnSpPr>
              <a:cxnSpLocks/>
            </p:cNvCxnSpPr>
            <p:nvPr/>
          </p:nvCxnSpPr>
          <p:spPr>
            <a:xfrm>
              <a:off x="7020262" y="2069887"/>
              <a:ext cx="0" cy="289854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E7869810-D0B0-4087-87E4-70039B3442E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069887"/>
              <a:ext cx="0" cy="289854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7646DE1C-AFD1-43B1-B1D0-15CA1FAD7829}"/>
                </a:ext>
              </a:extLst>
            </p:cNvPr>
            <p:cNvCxnSpPr>
              <a:cxnSpLocks/>
            </p:cNvCxnSpPr>
            <p:nvPr/>
          </p:nvCxnSpPr>
          <p:spPr>
            <a:xfrm>
              <a:off x="4776022" y="2069887"/>
              <a:ext cx="0" cy="289854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D0424AA-0F6D-465F-A7DC-F1C086E4749C}"/>
                </a:ext>
              </a:extLst>
            </p:cNvPr>
            <p:cNvCxnSpPr>
              <a:cxnSpLocks/>
            </p:cNvCxnSpPr>
            <p:nvPr/>
          </p:nvCxnSpPr>
          <p:spPr>
            <a:xfrm>
              <a:off x="4980044" y="2069887"/>
              <a:ext cx="0" cy="289854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B8C47318-ED44-44A4-BE7A-B54402986E5D}"/>
                </a:ext>
              </a:extLst>
            </p:cNvPr>
            <p:cNvCxnSpPr>
              <a:cxnSpLocks/>
            </p:cNvCxnSpPr>
            <p:nvPr/>
          </p:nvCxnSpPr>
          <p:spPr>
            <a:xfrm>
              <a:off x="5184066" y="2069887"/>
              <a:ext cx="0" cy="289854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FC40B82-501E-428F-B5C5-46AEEA745526}"/>
                </a:ext>
              </a:extLst>
            </p:cNvPr>
            <p:cNvCxnSpPr>
              <a:cxnSpLocks/>
            </p:cNvCxnSpPr>
            <p:nvPr/>
          </p:nvCxnSpPr>
          <p:spPr>
            <a:xfrm>
              <a:off x="5388088" y="2069887"/>
              <a:ext cx="0" cy="289854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CFAEC61E-1B8A-40DC-98F2-51D48D78B340}"/>
                </a:ext>
              </a:extLst>
            </p:cNvPr>
            <p:cNvCxnSpPr>
              <a:cxnSpLocks/>
            </p:cNvCxnSpPr>
            <p:nvPr/>
          </p:nvCxnSpPr>
          <p:spPr>
            <a:xfrm>
              <a:off x="5592110" y="2069887"/>
              <a:ext cx="0" cy="289854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8737942-B264-424C-9084-C3E660C78434}"/>
                </a:ext>
              </a:extLst>
            </p:cNvPr>
            <p:cNvCxnSpPr>
              <a:cxnSpLocks/>
            </p:cNvCxnSpPr>
            <p:nvPr/>
          </p:nvCxnSpPr>
          <p:spPr>
            <a:xfrm>
              <a:off x="5796132" y="2069887"/>
              <a:ext cx="0" cy="289854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FDF0CFBD-856B-49F3-A761-ADA3D006874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154" y="2069887"/>
              <a:ext cx="0" cy="289854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A5A80F7C-B6EA-457D-90F5-E885061B5D17}"/>
                </a:ext>
              </a:extLst>
            </p:cNvPr>
            <p:cNvCxnSpPr>
              <a:cxnSpLocks/>
            </p:cNvCxnSpPr>
            <p:nvPr/>
          </p:nvCxnSpPr>
          <p:spPr>
            <a:xfrm>
              <a:off x="6204176" y="2069887"/>
              <a:ext cx="0" cy="289854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F9105DD1-D617-4A0B-9C21-11C314243DB2}"/>
                </a:ext>
              </a:extLst>
            </p:cNvPr>
            <p:cNvCxnSpPr>
              <a:cxnSpLocks/>
            </p:cNvCxnSpPr>
            <p:nvPr/>
          </p:nvCxnSpPr>
          <p:spPr>
            <a:xfrm>
              <a:off x="6408198" y="2069887"/>
              <a:ext cx="0" cy="289854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14028FA-239A-4920-BDFB-B5D79A413174}"/>
                </a:ext>
              </a:extLst>
            </p:cNvPr>
            <p:cNvCxnSpPr>
              <a:cxnSpLocks/>
            </p:cNvCxnSpPr>
            <p:nvPr/>
          </p:nvCxnSpPr>
          <p:spPr>
            <a:xfrm>
              <a:off x="6612220" y="2069887"/>
              <a:ext cx="0" cy="289854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759F1CD-362D-40F6-A65D-6A2BE1F6B2C8}"/>
                </a:ext>
              </a:extLst>
            </p:cNvPr>
            <p:cNvCxnSpPr>
              <a:cxnSpLocks/>
            </p:cNvCxnSpPr>
            <p:nvPr/>
          </p:nvCxnSpPr>
          <p:spPr>
            <a:xfrm>
              <a:off x="6816242" y="2069887"/>
              <a:ext cx="0" cy="289854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71373DDE-05E1-48E4-8635-B709E8150BA8}"/>
                    </a:ext>
                  </a:extLst>
                </p:cNvPr>
                <p:cNvSpPr txBox="1"/>
                <p:nvPr/>
              </p:nvSpPr>
              <p:spPr>
                <a:xfrm>
                  <a:off x="4222866" y="2220434"/>
                  <a:ext cx="1556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71373DDE-05E1-48E4-8635-B709E8150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2866" y="2220434"/>
                  <a:ext cx="155619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6923" r="-19231" b="-2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82252D85-4F75-4D5C-8362-ED82F1AEE4E0}"/>
                    </a:ext>
                  </a:extLst>
                </p:cNvPr>
                <p:cNvSpPr txBox="1"/>
                <p:nvPr/>
              </p:nvSpPr>
              <p:spPr>
                <a:xfrm>
                  <a:off x="5787441" y="2573759"/>
                  <a:ext cx="163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82252D85-4F75-4D5C-8362-ED82F1AEE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441" y="2573759"/>
                  <a:ext cx="163506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5926" r="-18519" b="-2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DB86B24-CE5B-4FC0-B0CD-33DDD4B6B34E}"/>
                    </a:ext>
                  </a:extLst>
                </p:cNvPr>
                <p:cNvSpPr txBox="1"/>
                <p:nvPr/>
              </p:nvSpPr>
              <p:spPr>
                <a:xfrm>
                  <a:off x="7113432" y="2223074"/>
                  <a:ext cx="15536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DB86B24-CE5B-4FC0-B0CD-33DDD4B6B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432" y="2223074"/>
                  <a:ext cx="155363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6923" r="-15385" b="-571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EE6E73A0-EF37-455B-81DE-2C5DA8AC04E3}"/>
                    </a:ext>
                  </a:extLst>
                </p:cNvPr>
                <p:cNvSpPr txBox="1"/>
                <p:nvPr/>
              </p:nvSpPr>
              <p:spPr>
                <a:xfrm>
                  <a:off x="4746616" y="562669"/>
                  <a:ext cx="1703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EE6E73A0-EF37-455B-81DE-2C5DA8AC0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616" y="562669"/>
                  <a:ext cx="170368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25000" r="-17857" b="-2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Ellipse 48">
            <a:extLst>
              <a:ext uri="{FF2B5EF4-FFF2-40B4-BE49-F238E27FC236}">
                <a16:creationId xmlns:a16="http://schemas.microsoft.com/office/drawing/2014/main" id="{9B758CC9-9EA5-431F-9983-B4EC544C8600}"/>
              </a:ext>
            </a:extLst>
          </p:cNvPr>
          <p:cNvSpPr/>
          <p:nvPr/>
        </p:nvSpPr>
        <p:spPr>
          <a:xfrm>
            <a:off x="2113936" y="3058067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n w="28575">
                  <a:noFill/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1960DE9-AD7E-4AB7-8D12-146F75A56E07}"/>
              </a:ext>
            </a:extLst>
          </p:cNvPr>
          <p:cNvSpPr/>
          <p:nvPr/>
        </p:nvSpPr>
        <p:spPr>
          <a:xfrm>
            <a:off x="4600222" y="410209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n w="28575">
                  <a:noFill/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D0723B3-8E9D-4079-8A55-F06E75EE2806}"/>
              </a:ext>
            </a:extLst>
          </p:cNvPr>
          <p:cNvSpPr/>
          <p:nvPr/>
        </p:nvSpPr>
        <p:spPr>
          <a:xfrm>
            <a:off x="3155840" y="282467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n w="28575">
                  <a:noFill/>
                </a:ln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0020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  <a:endParaRPr lang="fr-FR" sz="1400" b="1" baseline="-25000" dirty="0">
              <a:solidFill>
                <a:schemeClr val="accent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3386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496854" y="1859907"/>
            <a:ext cx="10679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Poulie – courroie</a:t>
            </a:r>
          </a:p>
        </p:txBody>
      </p:sp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FF13DC-0F0B-4604-95ED-70FAE94D9C89}"/>
              </a:ext>
            </a:extLst>
          </p:cNvPr>
          <p:cNvSpPr/>
          <p:nvPr/>
        </p:nvSpPr>
        <p:spPr>
          <a:xfrm>
            <a:off x="2406202" y="1986432"/>
            <a:ext cx="2880305" cy="3600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84410A-35DA-4869-82A2-CCF1668E8E32}"/>
              </a:ext>
            </a:extLst>
          </p:cNvPr>
          <p:cNvSpPr/>
          <p:nvPr/>
        </p:nvSpPr>
        <p:spPr>
          <a:xfrm>
            <a:off x="3131841" y="2342174"/>
            <a:ext cx="1440160" cy="3600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75CE844-309A-4D9A-8AD1-41E96EAF2A72}"/>
              </a:ext>
            </a:extLst>
          </p:cNvPr>
          <p:cNvCxnSpPr>
            <a:cxnSpLocks/>
          </p:cNvCxnSpPr>
          <p:nvPr/>
        </p:nvCxnSpPr>
        <p:spPr>
          <a:xfrm flipH="1">
            <a:off x="2411760" y="1988840"/>
            <a:ext cx="288032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48D49EA-A38F-4EDF-B707-729FDE4B3DE5}"/>
              </a:ext>
            </a:extLst>
          </p:cNvPr>
          <p:cNvCxnSpPr>
            <a:cxnSpLocks/>
          </p:cNvCxnSpPr>
          <p:nvPr/>
        </p:nvCxnSpPr>
        <p:spPr>
          <a:xfrm flipH="1">
            <a:off x="3131840" y="2708920"/>
            <a:ext cx="144016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EAFA43A-E0CB-456F-9BCA-E1519E3B6704}"/>
              </a:ext>
            </a:extLst>
          </p:cNvPr>
          <p:cNvCxnSpPr>
            <a:cxnSpLocks/>
          </p:cNvCxnSpPr>
          <p:nvPr/>
        </p:nvCxnSpPr>
        <p:spPr>
          <a:xfrm flipV="1">
            <a:off x="2411760" y="1988840"/>
            <a:ext cx="0" cy="3600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12E8E81-3503-42D0-BF7E-FE9988A51E6D}"/>
              </a:ext>
            </a:extLst>
          </p:cNvPr>
          <p:cNvCxnSpPr>
            <a:cxnSpLocks/>
          </p:cNvCxnSpPr>
          <p:nvPr/>
        </p:nvCxnSpPr>
        <p:spPr>
          <a:xfrm flipV="1">
            <a:off x="5292080" y="1988840"/>
            <a:ext cx="0" cy="3600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7739C5E-FC3D-4433-9411-F02B7AFA0585}"/>
              </a:ext>
            </a:extLst>
          </p:cNvPr>
          <p:cNvCxnSpPr>
            <a:cxnSpLocks/>
          </p:cNvCxnSpPr>
          <p:nvPr/>
        </p:nvCxnSpPr>
        <p:spPr>
          <a:xfrm flipH="1">
            <a:off x="2411760" y="2348880"/>
            <a:ext cx="72008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D430501-F6FE-4AF7-B82D-846B1FAAFD5D}"/>
              </a:ext>
            </a:extLst>
          </p:cNvPr>
          <p:cNvCxnSpPr>
            <a:cxnSpLocks/>
          </p:cNvCxnSpPr>
          <p:nvPr/>
        </p:nvCxnSpPr>
        <p:spPr>
          <a:xfrm flipH="1">
            <a:off x="4572000" y="2348880"/>
            <a:ext cx="72008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58618AC-F510-4AAC-A116-978B7ECA7F91}"/>
              </a:ext>
            </a:extLst>
          </p:cNvPr>
          <p:cNvCxnSpPr>
            <a:cxnSpLocks/>
          </p:cNvCxnSpPr>
          <p:nvPr/>
        </p:nvCxnSpPr>
        <p:spPr>
          <a:xfrm flipV="1">
            <a:off x="3131840" y="2348880"/>
            <a:ext cx="0" cy="3600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AE9D20B-32F9-4F4E-92B3-BCD27BE8D6B6}"/>
              </a:ext>
            </a:extLst>
          </p:cNvPr>
          <p:cNvCxnSpPr>
            <a:cxnSpLocks/>
          </p:cNvCxnSpPr>
          <p:nvPr/>
        </p:nvCxnSpPr>
        <p:spPr>
          <a:xfrm flipV="1">
            <a:off x="4572000" y="2348880"/>
            <a:ext cx="0" cy="3600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0FC12DB-4125-4ACD-AB21-8991A800A63B}"/>
              </a:ext>
            </a:extLst>
          </p:cNvPr>
          <p:cNvCxnSpPr>
            <a:cxnSpLocks/>
          </p:cNvCxnSpPr>
          <p:nvPr/>
        </p:nvCxnSpPr>
        <p:spPr>
          <a:xfrm flipH="1">
            <a:off x="3131840" y="2348524"/>
            <a:ext cx="1440160" cy="0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8FB098E-DD4D-4DD3-99F7-04978FC6BFF8}"/>
              </a:ext>
            </a:extLst>
          </p:cNvPr>
          <p:cNvCxnSpPr>
            <a:cxnSpLocks/>
          </p:cNvCxnSpPr>
          <p:nvPr/>
        </p:nvCxnSpPr>
        <p:spPr>
          <a:xfrm flipV="1">
            <a:off x="3851920" y="1552527"/>
            <a:ext cx="0" cy="789647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5FB3E5E-CF22-456E-92E3-855BB9A4669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123728" y="2346439"/>
            <a:ext cx="1722627" cy="0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2663B98-3405-4E56-9672-E930F0E703E1}"/>
                  </a:ext>
                </a:extLst>
              </p:cNvPr>
              <p:cNvSpPr txBox="1"/>
              <p:nvPr/>
            </p:nvSpPr>
            <p:spPr>
              <a:xfrm>
                <a:off x="2132472" y="2102415"/>
                <a:ext cx="1297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2663B98-3405-4E56-9672-E930F0E70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72" y="2102415"/>
                <a:ext cx="129714" cy="215444"/>
              </a:xfrm>
              <a:prstGeom prst="rect">
                <a:avLst/>
              </a:prstGeom>
              <a:blipFill>
                <a:blip r:embed="rId2"/>
                <a:stretch>
                  <a:fillRect l="-38095" t="-40000" r="-100000" b="-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BF868C4-A3E9-4BA7-AA59-115BA7E10126}"/>
                  </a:ext>
                </a:extLst>
              </p:cNvPr>
              <p:cNvSpPr txBox="1"/>
              <p:nvPr/>
            </p:nvSpPr>
            <p:spPr>
              <a:xfrm>
                <a:off x="3923928" y="149113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BF868C4-A3E9-4BA7-AA59-115BA7E1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91134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4783" t="-40000" r="-9565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C2F7C75-A711-4A83-83FF-86ABC1D2D899}"/>
                  </a:ext>
                </a:extLst>
              </p:cNvPr>
              <p:cNvSpPr txBox="1"/>
              <p:nvPr/>
            </p:nvSpPr>
            <p:spPr>
              <a:xfrm>
                <a:off x="3680084" y="2102415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C2F7C75-A711-4A83-83FF-86ABC1D2D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084" y="2102415"/>
                <a:ext cx="166263" cy="215444"/>
              </a:xfrm>
              <a:prstGeom prst="rect">
                <a:avLst/>
              </a:prstGeom>
              <a:blipFill>
                <a:blip r:embed="rId4"/>
                <a:stretch>
                  <a:fillRect l="-25926" r="-22222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5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272</Words>
  <Application>Microsoft Office PowerPoint</Application>
  <PresentationFormat>Affichage à l'écran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42</cp:revision>
  <dcterms:created xsi:type="dcterms:W3CDTF">2018-03-22T21:06:39Z</dcterms:created>
  <dcterms:modified xsi:type="dcterms:W3CDTF">2018-10-09T20:12:01Z</dcterms:modified>
</cp:coreProperties>
</file>