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4" r:id="rId3"/>
    <p:sldId id="303" r:id="rId4"/>
    <p:sldId id="302" r:id="rId5"/>
    <p:sldId id="301" r:id="rId6"/>
    <p:sldId id="258" r:id="rId7"/>
    <p:sldId id="298" r:id="rId8"/>
    <p:sldId id="263" r:id="rId9"/>
    <p:sldId id="299" r:id="rId10"/>
    <p:sldId id="264" r:id="rId11"/>
    <p:sldId id="267" r:id="rId12"/>
    <p:sldId id="293" r:id="rId13"/>
    <p:sldId id="29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>
        <p:scale>
          <a:sx n="66" d="100"/>
          <a:sy n="66" d="100"/>
        </p:scale>
        <p:origin x="552" y="32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2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729B760-D0C2-4A91-A4E1-D6E0AC8569D3}"/>
              </a:ext>
            </a:extLst>
          </p:cNvPr>
          <p:cNvCxnSpPr>
            <a:cxnSpLocks/>
          </p:cNvCxnSpPr>
          <p:nvPr/>
        </p:nvCxnSpPr>
        <p:spPr>
          <a:xfrm>
            <a:off x="3270368" y="1272113"/>
            <a:ext cx="59533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5BCF5EEE-075E-442A-A246-5009CAADF3BC}"/>
              </a:ext>
            </a:extLst>
          </p:cNvPr>
          <p:cNvGrpSpPr/>
          <p:nvPr/>
        </p:nvGrpSpPr>
        <p:grpSpPr>
          <a:xfrm rot="5400000">
            <a:off x="768518" y="1200863"/>
            <a:ext cx="432048" cy="145926"/>
            <a:chOff x="2286259" y="3655813"/>
            <a:chExt cx="432048" cy="145926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D03DD10-655A-4B04-8514-7443764CDC0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0D11C25-0375-4113-881E-10E4E5403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CB6384F-B33F-45CE-A467-A7E73DAEDCB3}"/>
              </a:ext>
            </a:extLst>
          </p:cNvPr>
          <p:cNvCxnSpPr>
            <a:cxnSpLocks/>
          </p:cNvCxnSpPr>
          <p:nvPr/>
        </p:nvCxnSpPr>
        <p:spPr>
          <a:xfrm flipH="1">
            <a:off x="1057505" y="1273826"/>
            <a:ext cx="21716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487AF6-17AF-4FA6-BD8E-A980E93E758E}"/>
              </a:ext>
            </a:extLst>
          </p:cNvPr>
          <p:cNvCxnSpPr>
            <a:cxnSpLocks/>
          </p:cNvCxnSpPr>
          <p:nvPr/>
        </p:nvCxnSpPr>
        <p:spPr>
          <a:xfrm flipV="1">
            <a:off x="1053685" y="556593"/>
            <a:ext cx="0" cy="44152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/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blipFill>
                <a:blip r:embed="rId2"/>
                <a:stretch>
                  <a:fillRect l="-26923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/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blipFill>
                <a:blip r:embed="rId3"/>
                <a:stretch>
                  <a:fillRect l="-28571" t="-37500" r="-9285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352EB49-C82D-47F6-B50D-522D488B3FEE}"/>
              </a:ext>
            </a:extLst>
          </p:cNvPr>
          <p:cNvCxnSpPr>
            <a:cxnSpLocks/>
          </p:cNvCxnSpPr>
          <p:nvPr/>
        </p:nvCxnSpPr>
        <p:spPr>
          <a:xfrm>
            <a:off x="2133265" y="759763"/>
            <a:ext cx="1" cy="505820"/>
          </a:xfrm>
          <a:prstGeom prst="line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/>
              <p:nvPr/>
            </p:nvSpPr>
            <p:spPr>
              <a:xfrm>
                <a:off x="2203973" y="798249"/>
                <a:ext cx="1795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973" y="798249"/>
                <a:ext cx="179536" cy="246221"/>
              </a:xfrm>
              <a:prstGeom prst="rect">
                <a:avLst/>
              </a:prstGeom>
              <a:blipFill>
                <a:blip r:embed="rId4"/>
                <a:stretch>
                  <a:fillRect l="-27586" r="-20690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F849EA-CB21-4DB9-8F8F-8F16A31D4350}"/>
              </a:ext>
            </a:extLst>
          </p:cNvPr>
          <p:cNvCxnSpPr>
            <a:cxnSpLocks/>
          </p:cNvCxnSpPr>
          <p:nvPr/>
        </p:nvCxnSpPr>
        <p:spPr>
          <a:xfrm>
            <a:off x="1053685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C72ABFA-7A55-4A31-B5F5-2ECE000BCBE9}"/>
              </a:ext>
            </a:extLst>
          </p:cNvPr>
          <p:cNvCxnSpPr>
            <a:cxnSpLocks/>
          </p:cNvCxnSpPr>
          <p:nvPr/>
        </p:nvCxnSpPr>
        <p:spPr>
          <a:xfrm>
            <a:off x="1053685" y="1546166"/>
            <a:ext cx="0" cy="297974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26A82B9-C4E5-48F2-916F-499BE916078E}"/>
              </a:ext>
            </a:extLst>
          </p:cNvPr>
          <p:cNvCxnSpPr>
            <a:cxnSpLocks/>
          </p:cNvCxnSpPr>
          <p:nvPr/>
        </p:nvCxnSpPr>
        <p:spPr>
          <a:xfrm>
            <a:off x="3213266" y="1685496"/>
            <a:ext cx="0" cy="1609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3C601E0-9B81-41CA-8C2A-2DA72C0B9530}"/>
              </a:ext>
            </a:extLst>
          </p:cNvPr>
          <p:cNvCxnSpPr>
            <a:cxnSpLocks/>
          </p:cNvCxnSpPr>
          <p:nvPr/>
        </p:nvCxnSpPr>
        <p:spPr>
          <a:xfrm>
            <a:off x="2133685" y="1352383"/>
            <a:ext cx="0" cy="4917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10C40E1-EDE1-4FC0-B375-EFBA0C679B2A}"/>
              </a:ext>
            </a:extLst>
          </p:cNvPr>
          <p:cNvCxnSpPr>
            <a:cxnSpLocks/>
          </p:cNvCxnSpPr>
          <p:nvPr/>
        </p:nvCxnSpPr>
        <p:spPr>
          <a:xfrm>
            <a:off x="2133266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/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blipFill>
                <a:blip r:embed="rId5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/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blipFill>
                <a:blip r:embed="rId6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387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7600C-0179-24B0-ECB9-DA6F9D0D5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C60A530-5A4A-0B4D-721F-28B84864C328}"/>
              </a:ext>
            </a:extLst>
          </p:cNvPr>
          <p:cNvCxnSpPr>
            <a:cxnSpLocks/>
          </p:cNvCxnSpPr>
          <p:nvPr/>
        </p:nvCxnSpPr>
        <p:spPr>
          <a:xfrm>
            <a:off x="3270368" y="1272113"/>
            <a:ext cx="59533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7C9C0DAB-7148-40C0-DF41-6C146E686BAA}"/>
              </a:ext>
            </a:extLst>
          </p:cNvPr>
          <p:cNvGrpSpPr/>
          <p:nvPr/>
        </p:nvGrpSpPr>
        <p:grpSpPr>
          <a:xfrm rot="5400000">
            <a:off x="768518" y="1200863"/>
            <a:ext cx="432048" cy="145926"/>
            <a:chOff x="2286259" y="3655813"/>
            <a:chExt cx="432048" cy="145926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04FFE6F-A918-5A9C-B9E1-E8C898C73FB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00CE436-1E41-755B-95E1-76A8AA6E3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E73E56D-064F-6A53-A1C3-584C3E7D30D5}"/>
              </a:ext>
            </a:extLst>
          </p:cNvPr>
          <p:cNvCxnSpPr>
            <a:cxnSpLocks/>
          </p:cNvCxnSpPr>
          <p:nvPr/>
        </p:nvCxnSpPr>
        <p:spPr>
          <a:xfrm flipH="1">
            <a:off x="1057505" y="1273826"/>
            <a:ext cx="21716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2F10BD9-3E1C-BA89-B31D-F26FBC510321}"/>
              </a:ext>
            </a:extLst>
          </p:cNvPr>
          <p:cNvCxnSpPr>
            <a:cxnSpLocks/>
          </p:cNvCxnSpPr>
          <p:nvPr/>
        </p:nvCxnSpPr>
        <p:spPr>
          <a:xfrm flipV="1">
            <a:off x="1053685" y="556593"/>
            <a:ext cx="0" cy="44152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F29218E-9BEA-EF62-0F7B-1304726E81DA}"/>
                  </a:ext>
                </a:extLst>
              </p:cNvPr>
              <p:cNvSpPr txBox="1"/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blipFill>
                <a:blip r:embed="rId2"/>
                <a:stretch>
                  <a:fillRect l="-26923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0569F26-5691-6192-6232-A554DC279E57}"/>
                  </a:ext>
                </a:extLst>
              </p:cNvPr>
              <p:cNvSpPr txBox="1"/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blipFill>
                <a:blip r:embed="rId3"/>
                <a:stretch>
                  <a:fillRect l="-28571" t="-37500" r="-9285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EDE83A5E-DE5E-AF54-8ED8-83B4964F6974}"/>
                  </a:ext>
                </a:extLst>
              </p:cNvPr>
              <p:cNvSpPr txBox="1"/>
              <p:nvPr/>
            </p:nvSpPr>
            <p:spPr>
              <a:xfrm>
                <a:off x="1642016" y="634816"/>
                <a:ext cx="980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1600" dirty="0"/>
                  <a:t> constante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016" y="634816"/>
                <a:ext cx="980910" cy="246221"/>
              </a:xfrm>
              <a:prstGeom prst="rect">
                <a:avLst/>
              </a:prstGeom>
              <a:blipFill>
                <a:blip r:embed="rId4"/>
                <a:stretch>
                  <a:fillRect l="-7453" t="-24390" r="-11801" b="-48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021A4AB-D7B4-A38C-C9A9-C6A7F207DFF1}"/>
              </a:ext>
            </a:extLst>
          </p:cNvPr>
          <p:cNvCxnSpPr>
            <a:cxnSpLocks/>
          </p:cNvCxnSpPr>
          <p:nvPr/>
        </p:nvCxnSpPr>
        <p:spPr>
          <a:xfrm>
            <a:off x="1053685" y="1765974"/>
            <a:ext cx="2159581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14E2915-F68D-C9F4-E36A-F7159B554153}"/>
              </a:ext>
            </a:extLst>
          </p:cNvPr>
          <p:cNvCxnSpPr>
            <a:cxnSpLocks/>
          </p:cNvCxnSpPr>
          <p:nvPr/>
        </p:nvCxnSpPr>
        <p:spPr>
          <a:xfrm>
            <a:off x="1053685" y="1546166"/>
            <a:ext cx="0" cy="297974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D6FD9106-6330-338F-5631-B5E17BABEC85}"/>
              </a:ext>
            </a:extLst>
          </p:cNvPr>
          <p:cNvCxnSpPr>
            <a:cxnSpLocks/>
          </p:cNvCxnSpPr>
          <p:nvPr/>
        </p:nvCxnSpPr>
        <p:spPr>
          <a:xfrm>
            <a:off x="3213266" y="1395224"/>
            <a:ext cx="0" cy="451229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922421BD-B48C-F8D0-DEE4-4EA62C712AB9}"/>
                  </a:ext>
                </a:extLst>
              </p:cNvPr>
              <p:cNvSpPr txBox="1"/>
              <p:nvPr/>
            </p:nvSpPr>
            <p:spPr>
              <a:xfrm>
                <a:off x="1135786" y="1544098"/>
                <a:ext cx="20020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922421BD-B48C-F8D0-DEE4-4EA62C71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86" y="1544098"/>
                <a:ext cx="2002050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>
            <a:extLst>
              <a:ext uri="{FF2B5EF4-FFF2-40B4-BE49-F238E27FC236}">
                <a16:creationId xmlns:a16="http://schemas.microsoft.com/office/drawing/2014/main" id="{01C748ED-D2D2-28B2-4424-7DDB3C64128C}"/>
              </a:ext>
            </a:extLst>
          </p:cNvPr>
          <p:cNvGrpSpPr/>
          <p:nvPr/>
        </p:nvGrpSpPr>
        <p:grpSpPr>
          <a:xfrm>
            <a:off x="1053683" y="955710"/>
            <a:ext cx="2165181" cy="326508"/>
            <a:chOff x="1051677" y="776398"/>
            <a:chExt cx="2167188" cy="505820"/>
          </a:xfrm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E287BA00-B47C-C50E-C367-B920FC5F6574}"/>
                </a:ext>
              </a:extLst>
            </p:cNvPr>
            <p:cNvCxnSpPr>
              <a:cxnSpLocks/>
            </p:cNvCxnSpPr>
            <p:nvPr/>
          </p:nvCxnSpPr>
          <p:spPr>
            <a:xfrm>
              <a:off x="1051677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B61B5AF-99B1-E0F8-1CF0-A253A4CF62B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38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84ADBFB4-7220-D626-CBD2-4030FDC0752C}"/>
                </a:ext>
              </a:extLst>
            </p:cNvPr>
            <p:cNvCxnSpPr>
              <a:cxnSpLocks/>
            </p:cNvCxnSpPr>
            <p:nvPr/>
          </p:nvCxnSpPr>
          <p:spPr>
            <a:xfrm>
              <a:off x="1385091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A7AFB146-708E-7618-A110-52606DF49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51798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5948718-E0CA-80C9-A839-227F1A549B91}"/>
                </a:ext>
              </a:extLst>
            </p:cNvPr>
            <p:cNvCxnSpPr>
              <a:cxnSpLocks/>
            </p:cNvCxnSpPr>
            <p:nvPr/>
          </p:nvCxnSpPr>
          <p:spPr>
            <a:xfrm>
              <a:off x="1718505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9EF470B-8E8F-4794-72DC-4F84C021BFE1}"/>
                </a:ext>
              </a:extLst>
            </p:cNvPr>
            <p:cNvCxnSpPr>
              <a:cxnSpLocks/>
            </p:cNvCxnSpPr>
            <p:nvPr/>
          </p:nvCxnSpPr>
          <p:spPr>
            <a:xfrm>
              <a:off x="1885212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43B6B8F2-A8CB-1B10-0C0D-8691BBD4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051919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AC79705E-701D-3E16-0744-AA1FEB360A57}"/>
                </a:ext>
              </a:extLst>
            </p:cNvPr>
            <p:cNvCxnSpPr>
              <a:cxnSpLocks/>
            </p:cNvCxnSpPr>
            <p:nvPr/>
          </p:nvCxnSpPr>
          <p:spPr>
            <a:xfrm>
              <a:off x="2218626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338A4C6-7EA6-0840-526D-34FF13D7E07F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33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50282CF7-6FFD-E4C0-68DF-6CC8438DE52B}"/>
                </a:ext>
              </a:extLst>
            </p:cNvPr>
            <p:cNvCxnSpPr>
              <a:cxnSpLocks/>
            </p:cNvCxnSpPr>
            <p:nvPr/>
          </p:nvCxnSpPr>
          <p:spPr>
            <a:xfrm>
              <a:off x="2552040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8751D3B0-776F-B500-A119-EDF7049F1030}"/>
                </a:ext>
              </a:extLst>
            </p:cNvPr>
            <p:cNvCxnSpPr>
              <a:cxnSpLocks/>
            </p:cNvCxnSpPr>
            <p:nvPr/>
          </p:nvCxnSpPr>
          <p:spPr>
            <a:xfrm>
              <a:off x="2718747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23BBD2C9-E9B5-3985-FAE3-C207B5737371}"/>
                </a:ext>
              </a:extLst>
            </p:cNvPr>
            <p:cNvCxnSpPr>
              <a:cxnSpLocks/>
            </p:cNvCxnSpPr>
            <p:nvPr/>
          </p:nvCxnSpPr>
          <p:spPr>
            <a:xfrm>
              <a:off x="288545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812A5FC-AF9F-F700-F00E-104335502BC1}"/>
                </a:ext>
              </a:extLst>
            </p:cNvPr>
            <p:cNvCxnSpPr>
              <a:cxnSpLocks/>
            </p:cNvCxnSpPr>
            <p:nvPr/>
          </p:nvCxnSpPr>
          <p:spPr>
            <a:xfrm>
              <a:off x="3052161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E7976F49-5FD5-5432-F6FD-6B0FA5C12A81}"/>
                </a:ext>
              </a:extLst>
            </p:cNvPr>
            <p:cNvCxnSpPr>
              <a:cxnSpLocks/>
            </p:cNvCxnSpPr>
            <p:nvPr/>
          </p:nvCxnSpPr>
          <p:spPr>
            <a:xfrm>
              <a:off x="321886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97DD075-1028-35F8-837A-3A24D1F43D6D}"/>
              </a:ext>
            </a:extLst>
          </p:cNvPr>
          <p:cNvCxnSpPr>
            <a:cxnSpLocks/>
          </p:cNvCxnSpPr>
          <p:nvPr/>
        </p:nvCxnSpPr>
        <p:spPr>
          <a:xfrm>
            <a:off x="1051677" y="960472"/>
            <a:ext cx="2161589" cy="0"/>
          </a:xfrm>
          <a:prstGeom prst="line">
            <a:avLst/>
          </a:prstGeom>
          <a:ln w="12700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B4218-5238-2702-9FE2-545F73D47BCB}"/>
              </a:ext>
            </a:extLst>
          </p:cNvPr>
          <p:cNvSpPr/>
          <p:nvPr/>
        </p:nvSpPr>
        <p:spPr>
          <a:xfrm>
            <a:off x="1055076" y="969813"/>
            <a:ext cx="2161588" cy="29816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51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D748F-0599-C26A-7FEF-6C3C17EF9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BB3DBDA-3C1F-C795-93BF-8D199CA89821}"/>
              </a:ext>
            </a:extLst>
          </p:cNvPr>
          <p:cNvCxnSpPr>
            <a:cxnSpLocks/>
          </p:cNvCxnSpPr>
          <p:nvPr/>
        </p:nvCxnSpPr>
        <p:spPr>
          <a:xfrm>
            <a:off x="3270368" y="1272113"/>
            <a:ext cx="59533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34848C97-4345-8602-8353-E4A961752709}"/>
              </a:ext>
            </a:extLst>
          </p:cNvPr>
          <p:cNvGrpSpPr/>
          <p:nvPr/>
        </p:nvGrpSpPr>
        <p:grpSpPr>
          <a:xfrm rot="5400000">
            <a:off x="768518" y="1200863"/>
            <a:ext cx="432048" cy="145926"/>
            <a:chOff x="2286259" y="3655813"/>
            <a:chExt cx="432048" cy="145926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2E1467A4-5C1C-3206-0439-8D187BF3C08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A34C3C6-118F-B193-CDD1-E4E6C3B67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89236F-6E53-DEB0-F5CD-645CC1508F5A}"/>
              </a:ext>
            </a:extLst>
          </p:cNvPr>
          <p:cNvCxnSpPr>
            <a:cxnSpLocks/>
          </p:cNvCxnSpPr>
          <p:nvPr/>
        </p:nvCxnSpPr>
        <p:spPr>
          <a:xfrm flipH="1">
            <a:off x="1057505" y="1273826"/>
            <a:ext cx="21716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9B78A3D-2E12-C17D-6F53-FD7C5B79EA23}"/>
              </a:ext>
            </a:extLst>
          </p:cNvPr>
          <p:cNvCxnSpPr>
            <a:cxnSpLocks/>
          </p:cNvCxnSpPr>
          <p:nvPr/>
        </p:nvCxnSpPr>
        <p:spPr>
          <a:xfrm flipV="1">
            <a:off x="1053685" y="556593"/>
            <a:ext cx="0" cy="44152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74F1B0C-69F0-F794-3057-B857DB84FD02}"/>
                  </a:ext>
                </a:extLst>
              </p:cNvPr>
              <p:cNvSpPr txBox="1"/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blipFill>
                <a:blip r:embed="rId2"/>
                <a:stretch>
                  <a:fillRect l="-26923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DFDE2A2E-FD7C-A1F4-7CDF-8A6E1D13127C}"/>
                  </a:ext>
                </a:extLst>
              </p:cNvPr>
              <p:cNvSpPr txBox="1"/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blipFill>
                <a:blip r:embed="rId3"/>
                <a:stretch>
                  <a:fillRect l="-28571" t="-37500" r="-9285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4DFC596B-B0AA-0BF6-7514-F1D0D1D51AEE}"/>
              </a:ext>
            </a:extLst>
          </p:cNvPr>
          <p:cNvSpPr/>
          <p:nvPr/>
        </p:nvSpPr>
        <p:spPr>
          <a:xfrm>
            <a:off x="3109656" y="1282070"/>
            <a:ext cx="214283" cy="184727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80A9270-A5ED-34A1-FC5C-C27C1AA3B777}"/>
              </a:ext>
            </a:extLst>
          </p:cNvPr>
          <p:cNvGrpSpPr/>
          <p:nvPr/>
        </p:nvGrpSpPr>
        <p:grpSpPr>
          <a:xfrm>
            <a:off x="3122011" y="1466797"/>
            <a:ext cx="189572" cy="82430"/>
            <a:chOff x="2434920" y="1707092"/>
            <a:chExt cx="189572" cy="82430"/>
          </a:xfrm>
          <a:noFill/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D53A4EA-BF3A-663B-0046-34CC614D34BB}"/>
                </a:ext>
              </a:extLst>
            </p:cNvPr>
            <p:cNvSpPr/>
            <p:nvPr/>
          </p:nvSpPr>
          <p:spPr>
            <a:xfrm>
              <a:off x="2434920" y="1707092"/>
              <a:ext cx="82430" cy="824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600A818-BD44-965E-9936-8819E5FFD44C}"/>
                </a:ext>
              </a:extLst>
            </p:cNvPr>
            <p:cNvSpPr/>
            <p:nvPr/>
          </p:nvSpPr>
          <p:spPr>
            <a:xfrm>
              <a:off x="2542062" y="1707092"/>
              <a:ext cx="82430" cy="824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EC7AD38-140C-BED7-5DF3-304CFE023448}"/>
              </a:ext>
            </a:extLst>
          </p:cNvPr>
          <p:cNvGrpSpPr/>
          <p:nvPr/>
        </p:nvGrpSpPr>
        <p:grpSpPr>
          <a:xfrm>
            <a:off x="3000773" y="1549227"/>
            <a:ext cx="432048" cy="145926"/>
            <a:chOff x="2286259" y="3655813"/>
            <a:chExt cx="432048" cy="145926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C3049BE6-56DF-6AAE-D2FF-FFDCAE7EBB2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F7AEB315-FCCC-8086-985F-66F7F3B1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23A2B80-C70C-4801-B7D8-14361B0706FC}"/>
              </a:ext>
            </a:extLst>
          </p:cNvPr>
          <p:cNvCxnSpPr>
            <a:cxnSpLocks/>
          </p:cNvCxnSpPr>
          <p:nvPr/>
        </p:nvCxnSpPr>
        <p:spPr>
          <a:xfrm>
            <a:off x="2133265" y="759763"/>
            <a:ext cx="1" cy="505820"/>
          </a:xfrm>
          <a:prstGeom prst="line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EFAFE583-FFAA-A499-7067-55FF7220AEC8}"/>
                  </a:ext>
                </a:extLst>
              </p:cNvPr>
              <p:cNvSpPr txBox="1"/>
              <p:nvPr/>
            </p:nvSpPr>
            <p:spPr>
              <a:xfrm>
                <a:off x="2203973" y="798249"/>
                <a:ext cx="1795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973" y="798249"/>
                <a:ext cx="179536" cy="246221"/>
              </a:xfrm>
              <a:prstGeom prst="rect">
                <a:avLst/>
              </a:prstGeom>
              <a:blipFill>
                <a:blip r:embed="rId4"/>
                <a:stretch>
                  <a:fillRect l="-27586" r="-20690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2105294-BBD1-888B-C83C-2240A1FAA714}"/>
              </a:ext>
            </a:extLst>
          </p:cNvPr>
          <p:cNvCxnSpPr>
            <a:cxnSpLocks/>
          </p:cNvCxnSpPr>
          <p:nvPr/>
        </p:nvCxnSpPr>
        <p:spPr>
          <a:xfrm>
            <a:off x="1053685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C6B47E9-53D5-EF7A-4D3C-8E4BC2FF6368}"/>
              </a:ext>
            </a:extLst>
          </p:cNvPr>
          <p:cNvCxnSpPr>
            <a:cxnSpLocks/>
          </p:cNvCxnSpPr>
          <p:nvPr/>
        </p:nvCxnSpPr>
        <p:spPr>
          <a:xfrm>
            <a:off x="1053685" y="1546166"/>
            <a:ext cx="0" cy="297974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B354818-D17E-6E78-3C23-3D016CF6635F}"/>
              </a:ext>
            </a:extLst>
          </p:cNvPr>
          <p:cNvCxnSpPr>
            <a:cxnSpLocks/>
          </p:cNvCxnSpPr>
          <p:nvPr/>
        </p:nvCxnSpPr>
        <p:spPr>
          <a:xfrm>
            <a:off x="3213266" y="1685496"/>
            <a:ext cx="0" cy="1609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9599F7A-6857-0181-012D-AE05A7839EE2}"/>
              </a:ext>
            </a:extLst>
          </p:cNvPr>
          <p:cNvCxnSpPr>
            <a:cxnSpLocks/>
          </p:cNvCxnSpPr>
          <p:nvPr/>
        </p:nvCxnSpPr>
        <p:spPr>
          <a:xfrm>
            <a:off x="2133685" y="1352383"/>
            <a:ext cx="0" cy="4917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CB13463-C8C9-380E-4B0B-2E38661C0376}"/>
              </a:ext>
            </a:extLst>
          </p:cNvPr>
          <p:cNvCxnSpPr>
            <a:cxnSpLocks/>
          </p:cNvCxnSpPr>
          <p:nvPr/>
        </p:nvCxnSpPr>
        <p:spPr>
          <a:xfrm>
            <a:off x="2133266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3F63D153-A833-745F-B236-D859C003C61E}"/>
                  </a:ext>
                </a:extLst>
              </p:cNvPr>
              <p:cNvSpPr txBox="1"/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blipFill>
                <a:blip r:embed="rId5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DE1A42E6-8908-F429-D913-7AE1A0DE3632}"/>
                  </a:ext>
                </a:extLst>
              </p:cNvPr>
              <p:cNvSpPr txBox="1"/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blipFill>
                <a:blip r:embed="rId6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18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729B760-D0C2-4A91-A4E1-D6E0AC8569D3}"/>
              </a:ext>
            </a:extLst>
          </p:cNvPr>
          <p:cNvCxnSpPr>
            <a:cxnSpLocks/>
          </p:cNvCxnSpPr>
          <p:nvPr/>
        </p:nvCxnSpPr>
        <p:spPr>
          <a:xfrm>
            <a:off x="3270368" y="1272113"/>
            <a:ext cx="59533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5BCF5EEE-075E-442A-A246-5009CAADF3BC}"/>
              </a:ext>
            </a:extLst>
          </p:cNvPr>
          <p:cNvGrpSpPr/>
          <p:nvPr/>
        </p:nvGrpSpPr>
        <p:grpSpPr>
          <a:xfrm rot="5400000">
            <a:off x="768518" y="1200863"/>
            <a:ext cx="432048" cy="145926"/>
            <a:chOff x="2286259" y="3655813"/>
            <a:chExt cx="432048" cy="145926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D03DD10-655A-4B04-8514-7443764CDC0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0D11C25-0375-4113-881E-10E4E5403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CB6384F-B33F-45CE-A467-A7E73DAEDCB3}"/>
              </a:ext>
            </a:extLst>
          </p:cNvPr>
          <p:cNvCxnSpPr>
            <a:cxnSpLocks/>
          </p:cNvCxnSpPr>
          <p:nvPr/>
        </p:nvCxnSpPr>
        <p:spPr>
          <a:xfrm flipH="1">
            <a:off x="1057505" y="1273826"/>
            <a:ext cx="21716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487AF6-17AF-4FA6-BD8E-A980E93E758E}"/>
              </a:ext>
            </a:extLst>
          </p:cNvPr>
          <p:cNvCxnSpPr>
            <a:cxnSpLocks/>
          </p:cNvCxnSpPr>
          <p:nvPr/>
        </p:nvCxnSpPr>
        <p:spPr>
          <a:xfrm flipV="1">
            <a:off x="1053685" y="556593"/>
            <a:ext cx="0" cy="44152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/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blipFill>
                <a:blip r:embed="rId2"/>
                <a:stretch>
                  <a:fillRect l="-26923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/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blipFill>
                <a:blip r:embed="rId3"/>
                <a:stretch>
                  <a:fillRect l="-28571" t="-37500" r="-9285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34C69C36-48DB-4409-BDAF-A34BBC0292BC}"/>
              </a:ext>
            </a:extLst>
          </p:cNvPr>
          <p:cNvSpPr/>
          <p:nvPr/>
        </p:nvSpPr>
        <p:spPr>
          <a:xfrm>
            <a:off x="3128434" y="1273193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5BE8AB8-D741-4DCE-BAB7-7025A67C8803}"/>
              </a:ext>
            </a:extLst>
          </p:cNvPr>
          <p:cNvGrpSpPr/>
          <p:nvPr/>
        </p:nvGrpSpPr>
        <p:grpSpPr>
          <a:xfrm>
            <a:off x="3000773" y="1914988"/>
            <a:ext cx="432048" cy="145926"/>
            <a:chOff x="2286259" y="3655813"/>
            <a:chExt cx="432048" cy="145926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B8EC7DFA-BCFB-4A91-9B14-0DC5813B7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19B29A0-D7AD-4FB3-B069-B9D520F65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352EB49-C82D-47F6-B50D-522D488B3FEE}"/>
              </a:ext>
            </a:extLst>
          </p:cNvPr>
          <p:cNvCxnSpPr>
            <a:cxnSpLocks/>
          </p:cNvCxnSpPr>
          <p:nvPr/>
        </p:nvCxnSpPr>
        <p:spPr>
          <a:xfrm>
            <a:off x="2133265" y="759763"/>
            <a:ext cx="1" cy="505820"/>
          </a:xfrm>
          <a:prstGeom prst="line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/>
              <p:nvPr/>
            </p:nvSpPr>
            <p:spPr>
              <a:xfrm>
                <a:off x="2203973" y="798249"/>
                <a:ext cx="1795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973" y="798249"/>
                <a:ext cx="179536" cy="246221"/>
              </a:xfrm>
              <a:prstGeom prst="rect">
                <a:avLst/>
              </a:prstGeom>
              <a:blipFill>
                <a:blip r:embed="rId4"/>
                <a:stretch>
                  <a:fillRect l="-27586" r="-20690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F849EA-CB21-4DB9-8F8F-8F16A31D4350}"/>
              </a:ext>
            </a:extLst>
          </p:cNvPr>
          <p:cNvCxnSpPr>
            <a:cxnSpLocks/>
          </p:cNvCxnSpPr>
          <p:nvPr/>
        </p:nvCxnSpPr>
        <p:spPr>
          <a:xfrm>
            <a:off x="1053685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C72ABFA-7A55-4A31-B5F5-2ECE000BCBE9}"/>
              </a:ext>
            </a:extLst>
          </p:cNvPr>
          <p:cNvCxnSpPr>
            <a:cxnSpLocks/>
          </p:cNvCxnSpPr>
          <p:nvPr/>
        </p:nvCxnSpPr>
        <p:spPr>
          <a:xfrm>
            <a:off x="1053685" y="1546166"/>
            <a:ext cx="0" cy="297974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26A82B9-C4E5-48F2-916F-499BE916078E}"/>
              </a:ext>
            </a:extLst>
          </p:cNvPr>
          <p:cNvCxnSpPr>
            <a:cxnSpLocks/>
          </p:cNvCxnSpPr>
          <p:nvPr/>
        </p:nvCxnSpPr>
        <p:spPr>
          <a:xfrm>
            <a:off x="3213266" y="1685496"/>
            <a:ext cx="0" cy="1609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3C601E0-9B81-41CA-8C2A-2DA72C0B9530}"/>
              </a:ext>
            </a:extLst>
          </p:cNvPr>
          <p:cNvCxnSpPr>
            <a:cxnSpLocks/>
          </p:cNvCxnSpPr>
          <p:nvPr/>
        </p:nvCxnSpPr>
        <p:spPr>
          <a:xfrm>
            <a:off x="2133685" y="1352383"/>
            <a:ext cx="0" cy="4917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10C40E1-EDE1-4FC0-B375-EFBA0C679B2A}"/>
              </a:ext>
            </a:extLst>
          </p:cNvPr>
          <p:cNvCxnSpPr>
            <a:cxnSpLocks/>
          </p:cNvCxnSpPr>
          <p:nvPr/>
        </p:nvCxnSpPr>
        <p:spPr>
          <a:xfrm>
            <a:off x="2133266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/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blipFill>
                <a:blip r:embed="rId5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/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blipFill>
                <a:blip r:embed="rId6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70748D96-B34F-40FA-572A-30836BDCCD76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3218434" y="1453193"/>
            <a:ext cx="0" cy="4617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7306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729B760-D0C2-4A91-A4E1-D6E0AC8569D3}"/>
              </a:ext>
            </a:extLst>
          </p:cNvPr>
          <p:cNvCxnSpPr>
            <a:cxnSpLocks/>
          </p:cNvCxnSpPr>
          <p:nvPr/>
        </p:nvCxnSpPr>
        <p:spPr>
          <a:xfrm>
            <a:off x="3270368" y="1272113"/>
            <a:ext cx="59533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5BCF5EEE-075E-442A-A246-5009CAADF3BC}"/>
              </a:ext>
            </a:extLst>
          </p:cNvPr>
          <p:cNvGrpSpPr/>
          <p:nvPr/>
        </p:nvGrpSpPr>
        <p:grpSpPr>
          <a:xfrm rot="5400000">
            <a:off x="768518" y="1200863"/>
            <a:ext cx="432048" cy="145926"/>
            <a:chOff x="2286259" y="3655813"/>
            <a:chExt cx="432048" cy="145926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D03DD10-655A-4B04-8514-7443764CDC0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0D11C25-0375-4113-881E-10E4E5403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CB6384F-B33F-45CE-A467-A7E73DAEDCB3}"/>
              </a:ext>
            </a:extLst>
          </p:cNvPr>
          <p:cNvCxnSpPr>
            <a:cxnSpLocks/>
          </p:cNvCxnSpPr>
          <p:nvPr/>
        </p:nvCxnSpPr>
        <p:spPr>
          <a:xfrm flipH="1">
            <a:off x="1057505" y="1273826"/>
            <a:ext cx="21716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487AF6-17AF-4FA6-BD8E-A980E93E758E}"/>
              </a:ext>
            </a:extLst>
          </p:cNvPr>
          <p:cNvCxnSpPr>
            <a:cxnSpLocks/>
          </p:cNvCxnSpPr>
          <p:nvPr/>
        </p:nvCxnSpPr>
        <p:spPr>
          <a:xfrm flipV="1">
            <a:off x="1053685" y="556593"/>
            <a:ext cx="0" cy="44152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/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blipFill>
                <a:blip r:embed="rId2"/>
                <a:stretch>
                  <a:fillRect l="-26923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/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blipFill>
                <a:blip r:embed="rId3"/>
                <a:stretch>
                  <a:fillRect l="-28571" t="-37500" r="-9285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AD141C22-C9D2-44BF-86DB-CB9E58DA9142}"/>
              </a:ext>
            </a:extLst>
          </p:cNvPr>
          <p:cNvSpPr/>
          <p:nvPr/>
        </p:nvSpPr>
        <p:spPr>
          <a:xfrm>
            <a:off x="3109656" y="1282070"/>
            <a:ext cx="214283" cy="184727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26D3EE7-8BA5-4B31-BDD2-9B53304B0D97}"/>
              </a:ext>
            </a:extLst>
          </p:cNvPr>
          <p:cNvGrpSpPr/>
          <p:nvPr/>
        </p:nvGrpSpPr>
        <p:grpSpPr>
          <a:xfrm>
            <a:off x="3122011" y="1466797"/>
            <a:ext cx="189572" cy="82430"/>
            <a:chOff x="2434920" y="1707092"/>
            <a:chExt cx="189572" cy="82430"/>
          </a:xfrm>
          <a:noFill/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34C69C36-48DB-4409-BDAF-A34BBC0292BC}"/>
                </a:ext>
              </a:extLst>
            </p:cNvPr>
            <p:cNvSpPr/>
            <p:nvPr/>
          </p:nvSpPr>
          <p:spPr>
            <a:xfrm>
              <a:off x="2434920" y="1707092"/>
              <a:ext cx="82430" cy="824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7F14F01-E6DC-4671-8453-1CCCC196D484}"/>
                </a:ext>
              </a:extLst>
            </p:cNvPr>
            <p:cNvSpPr/>
            <p:nvPr/>
          </p:nvSpPr>
          <p:spPr>
            <a:xfrm>
              <a:off x="2542062" y="1707092"/>
              <a:ext cx="82430" cy="824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5BE8AB8-D741-4DCE-BAB7-7025A67C8803}"/>
              </a:ext>
            </a:extLst>
          </p:cNvPr>
          <p:cNvGrpSpPr/>
          <p:nvPr/>
        </p:nvGrpSpPr>
        <p:grpSpPr>
          <a:xfrm>
            <a:off x="3000773" y="1549227"/>
            <a:ext cx="432048" cy="145926"/>
            <a:chOff x="2286259" y="3655813"/>
            <a:chExt cx="432048" cy="145926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B8EC7DFA-BCFB-4A91-9B14-0DC5813B7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19B29A0-D7AD-4FB3-B069-B9D520F65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/>
              <p:nvPr/>
            </p:nvSpPr>
            <p:spPr>
              <a:xfrm>
                <a:off x="1642016" y="634816"/>
                <a:ext cx="980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1600" dirty="0"/>
                  <a:t> constante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016" y="634816"/>
                <a:ext cx="980910" cy="246221"/>
              </a:xfrm>
              <a:prstGeom prst="rect">
                <a:avLst/>
              </a:prstGeom>
              <a:blipFill>
                <a:blip r:embed="rId4"/>
                <a:stretch>
                  <a:fillRect l="-7453" t="-24390" r="-11801" b="-48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F849EA-CB21-4DB9-8F8F-8F16A31D4350}"/>
              </a:ext>
            </a:extLst>
          </p:cNvPr>
          <p:cNvCxnSpPr>
            <a:cxnSpLocks/>
          </p:cNvCxnSpPr>
          <p:nvPr/>
        </p:nvCxnSpPr>
        <p:spPr>
          <a:xfrm>
            <a:off x="1053685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C72ABFA-7A55-4A31-B5F5-2ECE000BCBE9}"/>
              </a:ext>
            </a:extLst>
          </p:cNvPr>
          <p:cNvCxnSpPr>
            <a:cxnSpLocks/>
          </p:cNvCxnSpPr>
          <p:nvPr/>
        </p:nvCxnSpPr>
        <p:spPr>
          <a:xfrm>
            <a:off x="1053685" y="1546166"/>
            <a:ext cx="0" cy="297974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26A82B9-C4E5-48F2-916F-499BE916078E}"/>
              </a:ext>
            </a:extLst>
          </p:cNvPr>
          <p:cNvCxnSpPr>
            <a:cxnSpLocks/>
          </p:cNvCxnSpPr>
          <p:nvPr/>
        </p:nvCxnSpPr>
        <p:spPr>
          <a:xfrm>
            <a:off x="3213266" y="1685496"/>
            <a:ext cx="0" cy="1609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3C601E0-9B81-41CA-8C2A-2DA72C0B9530}"/>
              </a:ext>
            </a:extLst>
          </p:cNvPr>
          <p:cNvCxnSpPr>
            <a:cxnSpLocks/>
          </p:cNvCxnSpPr>
          <p:nvPr/>
        </p:nvCxnSpPr>
        <p:spPr>
          <a:xfrm>
            <a:off x="2133685" y="1352383"/>
            <a:ext cx="0" cy="4917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10C40E1-EDE1-4FC0-B375-EFBA0C679B2A}"/>
              </a:ext>
            </a:extLst>
          </p:cNvPr>
          <p:cNvCxnSpPr>
            <a:cxnSpLocks/>
          </p:cNvCxnSpPr>
          <p:nvPr/>
        </p:nvCxnSpPr>
        <p:spPr>
          <a:xfrm>
            <a:off x="2133266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/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blipFill>
                <a:blip r:embed="rId5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/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blipFill>
                <a:blip r:embed="rId6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>
            <a:extLst>
              <a:ext uri="{FF2B5EF4-FFF2-40B4-BE49-F238E27FC236}">
                <a16:creationId xmlns:a16="http://schemas.microsoft.com/office/drawing/2014/main" id="{5A5E8D99-A302-4042-96C6-D65A3D06B1B9}"/>
              </a:ext>
            </a:extLst>
          </p:cNvPr>
          <p:cNvGrpSpPr/>
          <p:nvPr/>
        </p:nvGrpSpPr>
        <p:grpSpPr>
          <a:xfrm>
            <a:off x="1053683" y="955710"/>
            <a:ext cx="2165181" cy="326508"/>
            <a:chOff x="1051677" y="776398"/>
            <a:chExt cx="2167188" cy="505820"/>
          </a:xfrm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E352EB49-C82D-47F6-B50D-522D488B3FEE}"/>
                </a:ext>
              </a:extLst>
            </p:cNvPr>
            <p:cNvCxnSpPr>
              <a:cxnSpLocks/>
            </p:cNvCxnSpPr>
            <p:nvPr/>
          </p:nvCxnSpPr>
          <p:spPr>
            <a:xfrm>
              <a:off x="1051677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B4C365AA-5A01-42BB-8A2E-35B9CD99A67F}"/>
                </a:ext>
              </a:extLst>
            </p:cNvPr>
            <p:cNvCxnSpPr>
              <a:cxnSpLocks/>
            </p:cNvCxnSpPr>
            <p:nvPr/>
          </p:nvCxnSpPr>
          <p:spPr>
            <a:xfrm>
              <a:off x="121838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1A5331A5-6194-42CA-A25E-11013E8CF06F}"/>
                </a:ext>
              </a:extLst>
            </p:cNvPr>
            <p:cNvCxnSpPr>
              <a:cxnSpLocks/>
            </p:cNvCxnSpPr>
            <p:nvPr/>
          </p:nvCxnSpPr>
          <p:spPr>
            <a:xfrm>
              <a:off x="1385091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D6EACC34-46D5-4743-B4E2-A3E7F1623907}"/>
                </a:ext>
              </a:extLst>
            </p:cNvPr>
            <p:cNvCxnSpPr>
              <a:cxnSpLocks/>
            </p:cNvCxnSpPr>
            <p:nvPr/>
          </p:nvCxnSpPr>
          <p:spPr>
            <a:xfrm>
              <a:off x="1551798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CA198E-B1FB-4B6C-B332-EBBB1108D827}"/>
                </a:ext>
              </a:extLst>
            </p:cNvPr>
            <p:cNvCxnSpPr>
              <a:cxnSpLocks/>
            </p:cNvCxnSpPr>
            <p:nvPr/>
          </p:nvCxnSpPr>
          <p:spPr>
            <a:xfrm>
              <a:off x="1718505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03FAE0BE-0D1F-4090-9704-51CAA97B3B7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212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E5CE07D6-6B62-4BD5-8D29-73F9F859789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919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CD2E760-CCBF-4AFA-AC79-A77B0EEC30EC}"/>
                </a:ext>
              </a:extLst>
            </p:cNvPr>
            <p:cNvCxnSpPr>
              <a:cxnSpLocks/>
            </p:cNvCxnSpPr>
            <p:nvPr/>
          </p:nvCxnSpPr>
          <p:spPr>
            <a:xfrm>
              <a:off x="2218626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33BA9E0-B5BD-4CD1-BD81-5CEAF9CFE64B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33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6AF5F946-D006-405C-9512-EE05EBDA8C19}"/>
                </a:ext>
              </a:extLst>
            </p:cNvPr>
            <p:cNvCxnSpPr>
              <a:cxnSpLocks/>
            </p:cNvCxnSpPr>
            <p:nvPr/>
          </p:nvCxnSpPr>
          <p:spPr>
            <a:xfrm>
              <a:off x="2552040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C987EDF-505E-47EB-965E-ED78831BADED}"/>
                </a:ext>
              </a:extLst>
            </p:cNvPr>
            <p:cNvCxnSpPr>
              <a:cxnSpLocks/>
            </p:cNvCxnSpPr>
            <p:nvPr/>
          </p:nvCxnSpPr>
          <p:spPr>
            <a:xfrm>
              <a:off x="2718747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E8B79715-A6A7-4647-8D76-D80D21B81D74}"/>
                </a:ext>
              </a:extLst>
            </p:cNvPr>
            <p:cNvCxnSpPr>
              <a:cxnSpLocks/>
            </p:cNvCxnSpPr>
            <p:nvPr/>
          </p:nvCxnSpPr>
          <p:spPr>
            <a:xfrm>
              <a:off x="288545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ABA5DD01-87CE-4029-87F9-7B073DD4F130}"/>
                </a:ext>
              </a:extLst>
            </p:cNvPr>
            <p:cNvCxnSpPr>
              <a:cxnSpLocks/>
            </p:cNvCxnSpPr>
            <p:nvPr/>
          </p:nvCxnSpPr>
          <p:spPr>
            <a:xfrm>
              <a:off x="3052161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58B672AA-3EDD-47E2-BE3C-04442BB5BE17}"/>
                </a:ext>
              </a:extLst>
            </p:cNvPr>
            <p:cNvCxnSpPr>
              <a:cxnSpLocks/>
            </p:cNvCxnSpPr>
            <p:nvPr/>
          </p:nvCxnSpPr>
          <p:spPr>
            <a:xfrm>
              <a:off x="321886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C25F92A-B239-4DDA-B28A-FDDACECFE48A}"/>
              </a:ext>
            </a:extLst>
          </p:cNvPr>
          <p:cNvCxnSpPr>
            <a:cxnSpLocks/>
          </p:cNvCxnSpPr>
          <p:nvPr/>
        </p:nvCxnSpPr>
        <p:spPr>
          <a:xfrm>
            <a:off x="1051677" y="960472"/>
            <a:ext cx="2161589" cy="0"/>
          </a:xfrm>
          <a:prstGeom prst="line">
            <a:avLst/>
          </a:prstGeom>
          <a:ln w="12700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21821-4097-4D8A-BD0D-9ABD6B7D988B}"/>
              </a:ext>
            </a:extLst>
          </p:cNvPr>
          <p:cNvSpPr/>
          <p:nvPr/>
        </p:nvSpPr>
        <p:spPr>
          <a:xfrm>
            <a:off x="1055076" y="969813"/>
            <a:ext cx="2161588" cy="29816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70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4118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Grand écran</PresentationFormat>
  <Paragraphs>187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140</cp:revision>
  <dcterms:created xsi:type="dcterms:W3CDTF">2020-12-18T18:58:41Z</dcterms:created>
  <dcterms:modified xsi:type="dcterms:W3CDTF">2024-11-02T18:00:14Z</dcterms:modified>
</cp:coreProperties>
</file>