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D8EE-C967-A1BA-5BAE-B758AD73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2C7BD6-585F-217D-E9F3-CB7C7934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E7540-E195-384A-156C-48B6E393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B5477-482E-6CFD-A93F-D1E0D9DC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05494-D775-2C67-C07A-FF2A1CF6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BA6D-7FF5-9A90-28D9-7534CDE7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39093A-4A47-692E-71AA-5A216EF0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18136B-AE65-2210-FEB5-9975F3F0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5A860-9812-E040-C6B8-E4EE8ACB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36271-0039-FC89-D356-30DBC9DE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3DAE0E-F154-C9AA-BD59-C8F63DD0A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D4A659-074D-C819-593E-DB60A483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ADFBB-5FB0-A553-1707-AD8EFAA8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41279-7848-4A0B-D662-58F8829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227FC-1BCB-3DF0-069B-32456097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2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56C4-172F-C3D2-F40A-D5D0F2AC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DC0CC-3BDE-AC78-D5A4-C0D646F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71CC2-FED7-68B8-930D-A230E2C2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F3285-F428-5724-FE6A-1A5C4FB9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460C-94C5-2104-11F5-E6A7307A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1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E1DB-ACDC-1F3C-8D4E-92845BE2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8277F7-22A2-CA97-BFDC-92C08CE2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559A3-E8F6-E565-9342-2B3FB101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528A55-073F-30A5-D5AA-83B77D1A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A4D6B-FFDC-6FD6-6344-055A15B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15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6F7D1-129B-4880-CF47-519581AB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4F745-D1C2-BCCA-FA4D-B8CA491C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E18C1D-84E2-6D65-4B35-0454046E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082FF-D479-6D70-DC92-EBE1D897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3117B-9862-4DD4-855C-13DF9DFA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6CEE8F-7656-83C8-2D23-AA053DA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3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E2975-A93F-66B5-5290-E2E22CC1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B0D68-830D-968C-82E2-889307E7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33C1FC-0BAB-9F69-C5EE-028E88A2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3ACB3-9C2D-8C55-ED64-E72F9F7A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5C7753-E846-3E83-6D39-331DE363B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8E471F-BE9A-BFDB-4A49-A80513F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9CD8F8-2E61-3663-D3B1-7F4A2211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0DC188-07F9-00BF-C26B-824A5E4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F6349-75B3-5EB4-8097-3078E804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CCADED-0458-3302-AC07-C49B1A3F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78C155-D589-F29D-F2C7-9F011899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86F97B-ADCA-5643-D1BF-8C10223F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5FE884-61A0-B089-1928-0B5716DE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1ADB15-88AF-37BB-E0A0-A2143A0C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10FFEC-D7FD-5BA8-C746-90FB64CC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9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DF1EA-947A-6704-226D-B368B774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A74B6-4787-4423-D588-106C71FE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7E87E-8EE7-54F8-C464-27AB55B0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CCEABB-1FFB-D387-FC32-51EBFF03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5819C-4AC1-5A78-ECD6-9C95D3E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62BEB9-85E2-B906-E6AD-BD00706E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4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36573-FDD0-D937-7D0A-B0CC82DE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172D13-179A-B092-895B-04D0762A2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F88CDB-AE83-DBD3-1745-80CBCB2E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BA3E95-777D-07A9-924F-9A3A81CF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3BE291-3C0F-0E87-6C7C-82E88F45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20BC-DA6F-2C53-9FBD-69DBB802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41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B3E1A0-1CAD-EB75-3636-3F01065C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FB5CFF-EE87-FF33-C92E-3D493CD8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A44E0-0512-55C8-0B3C-615342687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ADF2E-433A-4AE0-B13A-3CFD6B06A6A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DD45A-9BF4-4C2B-0799-869EC6B8D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E770-2862-8A0B-9965-065438D9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55B0427-836C-6921-1C5C-44DF878C9162}"/>
              </a:ext>
            </a:extLst>
          </p:cNvPr>
          <p:cNvCxnSpPr>
            <a:cxnSpLocks/>
          </p:cNvCxnSpPr>
          <p:nvPr/>
        </p:nvCxnSpPr>
        <p:spPr>
          <a:xfrm flipH="1" flipV="1">
            <a:off x="7602018" y="2315633"/>
            <a:ext cx="309970" cy="886184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55079E4-F060-78B1-0A7A-FDA6F6617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95" y="1558290"/>
            <a:ext cx="3905250" cy="3741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99E5651-A2A2-FA51-693C-F1E193FF2B63}"/>
              </a:ext>
            </a:extLst>
          </p:cNvPr>
          <p:cNvCxnSpPr>
            <a:cxnSpLocks/>
          </p:cNvCxnSpPr>
          <p:nvPr/>
        </p:nvCxnSpPr>
        <p:spPr>
          <a:xfrm flipH="1">
            <a:off x="6826250" y="1989000"/>
            <a:ext cx="720000" cy="144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A3C3016-7566-F8A7-AA4D-50E205CEC5A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186250" y="2709000"/>
            <a:ext cx="12338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14E30D3-0F7B-1262-69C9-D2108CC71B54}"/>
              </a:ext>
            </a:extLst>
          </p:cNvPr>
          <p:cNvSpPr/>
          <p:nvPr/>
        </p:nvSpPr>
        <p:spPr>
          <a:xfrm>
            <a:off x="8420065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508199-A52D-59E3-8D57-A258F907B3B5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8255000" y="2781000"/>
            <a:ext cx="237065" cy="129600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2DF4FC1-E9F8-18E1-202A-DE1FB9F038D2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7991426" y="3483825"/>
            <a:ext cx="263574" cy="7371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CA5F5C4D-6734-A8F8-5661-87488455120F}"/>
              </a:ext>
            </a:extLst>
          </p:cNvPr>
          <p:cNvSpPr/>
          <p:nvPr/>
        </p:nvSpPr>
        <p:spPr>
          <a:xfrm>
            <a:off x="7675100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4CC055E-2136-6C9A-1EA2-416BCE9CC7D6}"/>
              </a:ext>
            </a:extLst>
          </p:cNvPr>
          <p:cNvSpPr/>
          <p:nvPr/>
        </p:nvSpPr>
        <p:spPr>
          <a:xfrm>
            <a:off x="8183000" y="407700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752D2-5FBC-25A3-C971-82D4832CBAD2}"/>
              </a:ext>
            </a:extLst>
          </p:cNvPr>
          <p:cNvSpPr/>
          <p:nvPr/>
        </p:nvSpPr>
        <p:spPr>
          <a:xfrm rot="4218476">
            <a:off x="7731115" y="3032577"/>
            <a:ext cx="288000" cy="143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670AE-4EB0-9934-749B-F72FF3F7D15A}"/>
              </a:ext>
            </a:extLst>
          </p:cNvPr>
          <p:cNvCxnSpPr>
            <a:cxnSpLocks/>
          </p:cNvCxnSpPr>
          <p:nvPr/>
        </p:nvCxnSpPr>
        <p:spPr>
          <a:xfrm flipH="1" flipV="1">
            <a:off x="7764802" y="2781000"/>
            <a:ext cx="194873" cy="545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288A25D-E9C6-008D-78ED-3C411ADB1310}"/>
              </a:ext>
            </a:extLst>
          </p:cNvPr>
          <p:cNvCxnSpPr>
            <a:cxnSpLocks/>
          </p:cNvCxnSpPr>
          <p:nvPr/>
        </p:nvCxnSpPr>
        <p:spPr>
          <a:xfrm flipH="1" flipV="1">
            <a:off x="7711100" y="3176206"/>
            <a:ext cx="136862" cy="38278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F17415-F18A-EF85-CD78-5E78F5D1738E}"/>
              </a:ext>
            </a:extLst>
          </p:cNvPr>
          <p:cNvCxnSpPr>
            <a:cxnSpLocks/>
          </p:cNvCxnSpPr>
          <p:nvPr/>
        </p:nvCxnSpPr>
        <p:spPr>
          <a:xfrm flipV="1">
            <a:off x="7703036" y="3136534"/>
            <a:ext cx="110957" cy="396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9080D8C-2436-AAF8-F66F-55E372101BBA}"/>
              </a:ext>
            </a:extLst>
          </p:cNvPr>
          <p:cNvCxnSpPr>
            <a:cxnSpLocks/>
          </p:cNvCxnSpPr>
          <p:nvPr/>
        </p:nvCxnSpPr>
        <p:spPr>
          <a:xfrm flipV="1">
            <a:off x="7847962" y="3489768"/>
            <a:ext cx="152079" cy="543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C5D1F608-8EEB-1072-E796-EEA48E301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69" y="989585"/>
            <a:ext cx="3287395" cy="1824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20C8159-0091-2C52-A758-16593FA3FA81}"/>
              </a:ext>
            </a:extLst>
          </p:cNvPr>
          <p:cNvCxnSpPr>
            <a:cxnSpLocks/>
          </p:cNvCxnSpPr>
          <p:nvPr/>
        </p:nvCxnSpPr>
        <p:spPr>
          <a:xfrm flipH="1">
            <a:off x="6496550" y="2705190"/>
            <a:ext cx="1049700" cy="0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/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blipFill>
                <a:blip r:embed="rId4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/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blipFill>
                <a:blip r:embed="rId5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1E2CBAD8-AE53-AEBA-EE00-CE99ACDD0BA0}"/>
              </a:ext>
            </a:extLst>
          </p:cNvPr>
          <p:cNvSpPr/>
          <p:nvPr/>
        </p:nvSpPr>
        <p:spPr>
          <a:xfrm>
            <a:off x="7296972" y="1824147"/>
            <a:ext cx="220058" cy="220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4C40236-561D-D1ED-899A-FC198AD54F73}"/>
              </a:ext>
            </a:extLst>
          </p:cNvPr>
          <p:cNvSpPr/>
          <p:nvPr/>
        </p:nvSpPr>
        <p:spPr>
          <a:xfrm>
            <a:off x="7399349" y="2814575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11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A9913E0-25DE-BEBE-899F-EC55EECB9066}"/>
              </a:ext>
            </a:extLst>
          </p:cNvPr>
          <p:cNvSpPr/>
          <p:nvPr/>
        </p:nvSpPr>
        <p:spPr>
          <a:xfrm>
            <a:off x="7469477" y="3301910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rgbClr val="00B0F0"/>
                </a:solidFill>
              </a:rPr>
              <a:t>10</a:t>
            </a:r>
            <a:endParaRPr lang="fr-FR" sz="1200" b="1" dirty="0">
              <a:solidFill>
                <a:srgbClr val="00B0F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033F2CD-4CFF-AE72-7D2A-D4F9E9E41E82}"/>
              </a:ext>
            </a:extLst>
          </p:cNvPr>
          <p:cNvSpPr/>
          <p:nvPr/>
        </p:nvSpPr>
        <p:spPr>
          <a:xfrm>
            <a:off x="8501513" y="3126644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400" b="1">
                <a:solidFill>
                  <a:schemeClr val="accent5"/>
                </a:solidFill>
              </a:rPr>
              <a:t>3</a:t>
            </a:r>
            <a:endParaRPr lang="fr-FR" sz="2000" b="1" dirty="0">
              <a:solidFill>
                <a:schemeClr val="accent5"/>
              </a:solidFill>
            </a:endParaRP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305E116F-CADC-FCF8-B6F2-6750D984A62E}"/>
              </a:ext>
            </a:extLst>
          </p:cNvPr>
          <p:cNvSpPr/>
          <p:nvPr/>
        </p:nvSpPr>
        <p:spPr>
          <a:xfrm rot="638355">
            <a:off x="8352662" y="3462169"/>
            <a:ext cx="71477" cy="299684"/>
          </a:xfrm>
          <a:custGeom>
            <a:avLst/>
            <a:gdLst>
              <a:gd name="connsiteX0" fmla="*/ 0 w 58135"/>
              <a:gd name="connsiteY0" fmla="*/ 0 h 171450"/>
              <a:gd name="connsiteX1" fmla="*/ 57150 w 58135"/>
              <a:gd name="connsiteY1" fmla="*/ 101600 h 171450"/>
              <a:gd name="connsiteX2" fmla="*/ 38100 w 58135"/>
              <a:gd name="connsiteY2" fmla="*/ 171450 h 171450"/>
              <a:gd name="connsiteX0" fmla="*/ 19059 w 76553"/>
              <a:gd name="connsiteY0" fmla="*/ 0 h 320675"/>
              <a:gd name="connsiteX1" fmla="*/ 76209 w 76553"/>
              <a:gd name="connsiteY1" fmla="*/ 101600 h 320675"/>
              <a:gd name="connsiteX2" fmla="*/ 9 w 76553"/>
              <a:gd name="connsiteY2" fmla="*/ 320675 h 320675"/>
              <a:gd name="connsiteX0" fmla="*/ 0 w 92419"/>
              <a:gd name="connsiteY0" fmla="*/ 0 h 320675"/>
              <a:gd name="connsiteX1" fmla="*/ 92075 w 92419"/>
              <a:gd name="connsiteY1" fmla="*/ 101600 h 320675"/>
              <a:gd name="connsiteX2" fmla="*/ 15875 w 92419"/>
              <a:gd name="connsiteY2" fmla="*/ 320675 h 320675"/>
              <a:gd name="connsiteX0" fmla="*/ 0 w 99162"/>
              <a:gd name="connsiteY0" fmla="*/ 0 h 320675"/>
              <a:gd name="connsiteX1" fmla="*/ 92075 w 99162"/>
              <a:gd name="connsiteY1" fmla="*/ 101600 h 320675"/>
              <a:gd name="connsiteX2" fmla="*/ 15875 w 99162"/>
              <a:gd name="connsiteY2" fmla="*/ 320675 h 320675"/>
              <a:gd name="connsiteX0" fmla="*/ 9535 w 95492"/>
              <a:gd name="connsiteY0" fmla="*/ 0 h 320675"/>
              <a:gd name="connsiteX1" fmla="*/ 76210 w 95492"/>
              <a:gd name="connsiteY1" fmla="*/ 101600 h 320675"/>
              <a:gd name="connsiteX2" fmla="*/ 10 w 95492"/>
              <a:gd name="connsiteY2" fmla="*/ 320675 h 320675"/>
              <a:gd name="connsiteX0" fmla="*/ 0 w 114300"/>
              <a:gd name="connsiteY0" fmla="*/ 0 h 355600"/>
              <a:gd name="connsiteX1" fmla="*/ 66675 w 114300"/>
              <a:gd name="connsiteY1" fmla="*/ 101600 h 355600"/>
              <a:gd name="connsiteX2" fmla="*/ 114300 w 114300"/>
              <a:gd name="connsiteY2" fmla="*/ 355600 h 355600"/>
              <a:gd name="connsiteX0" fmla="*/ 0 w 159765"/>
              <a:gd name="connsiteY0" fmla="*/ 0 h 355945"/>
              <a:gd name="connsiteX1" fmla="*/ 66675 w 159765"/>
              <a:gd name="connsiteY1" fmla="*/ 101600 h 355945"/>
              <a:gd name="connsiteX2" fmla="*/ 114300 w 159765"/>
              <a:gd name="connsiteY2" fmla="*/ 355600 h 355945"/>
              <a:gd name="connsiteX0" fmla="*/ 0 w 85957"/>
              <a:gd name="connsiteY0" fmla="*/ 0 h 298901"/>
              <a:gd name="connsiteX1" fmla="*/ 66675 w 85957"/>
              <a:gd name="connsiteY1" fmla="*/ 101600 h 298901"/>
              <a:gd name="connsiteX2" fmla="*/ 3175 w 85957"/>
              <a:gd name="connsiteY2" fmla="*/ 298450 h 298901"/>
              <a:gd name="connsiteX0" fmla="*/ 0 w 85957"/>
              <a:gd name="connsiteY0" fmla="*/ 0 h 299164"/>
              <a:gd name="connsiteX1" fmla="*/ 66675 w 85957"/>
              <a:gd name="connsiteY1" fmla="*/ 101600 h 299164"/>
              <a:gd name="connsiteX2" fmla="*/ 3175 w 85957"/>
              <a:gd name="connsiteY2" fmla="*/ 298450 h 299164"/>
              <a:gd name="connsiteX0" fmla="*/ 0 w 88885"/>
              <a:gd name="connsiteY0" fmla="*/ 0 h 299164"/>
              <a:gd name="connsiteX1" fmla="*/ 66675 w 88885"/>
              <a:gd name="connsiteY1" fmla="*/ 101600 h 299164"/>
              <a:gd name="connsiteX2" fmla="*/ 3175 w 88885"/>
              <a:gd name="connsiteY2" fmla="*/ 298450 h 299164"/>
              <a:gd name="connsiteX0" fmla="*/ 0 w 90511"/>
              <a:gd name="connsiteY0" fmla="*/ 0 h 299164"/>
              <a:gd name="connsiteX1" fmla="*/ 66675 w 90511"/>
              <a:gd name="connsiteY1" fmla="*/ 101600 h 299164"/>
              <a:gd name="connsiteX2" fmla="*/ 3175 w 90511"/>
              <a:gd name="connsiteY2" fmla="*/ 298450 h 299164"/>
              <a:gd name="connsiteX0" fmla="*/ 0 w 93687"/>
              <a:gd name="connsiteY0" fmla="*/ 0 h 299421"/>
              <a:gd name="connsiteX1" fmla="*/ 73025 w 93687"/>
              <a:gd name="connsiteY1" fmla="*/ 133350 h 299421"/>
              <a:gd name="connsiteX2" fmla="*/ 3175 w 93687"/>
              <a:gd name="connsiteY2" fmla="*/ 298450 h 299421"/>
              <a:gd name="connsiteX0" fmla="*/ 0 w 83377"/>
              <a:gd name="connsiteY0" fmla="*/ 0 h 299684"/>
              <a:gd name="connsiteX1" fmla="*/ 50800 w 83377"/>
              <a:gd name="connsiteY1" fmla="*/ 152400 h 299684"/>
              <a:gd name="connsiteX2" fmla="*/ 3175 w 83377"/>
              <a:gd name="connsiteY2" fmla="*/ 298450 h 299684"/>
              <a:gd name="connsiteX0" fmla="*/ 0 w 71477"/>
              <a:gd name="connsiteY0" fmla="*/ 0 h 299684"/>
              <a:gd name="connsiteX1" fmla="*/ 50800 w 71477"/>
              <a:gd name="connsiteY1" fmla="*/ 152400 h 299684"/>
              <a:gd name="connsiteX2" fmla="*/ 3175 w 71477"/>
              <a:gd name="connsiteY2" fmla="*/ 298450 h 2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" h="299684">
                <a:moveTo>
                  <a:pt x="0" y="0"/>
                </a:moveTo>
                <a:cubicBezTo>
                  <a:pt x="101600" y="1587"/>
                  <a:pt x="57150" y="53975"/>
                  <a:pt x="50800" y="152400"/>
                </a:cubicBezTo>
                <a:cubicBezTo>
                  <a:pt x="44450" y="250825"/>
                  <a:pt x="125942" y="309033"/>
                  <a:pt x="3175" y="2984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6658BBD-590A-14B5-B69C-354099738FE7}"/>
              </a:ext>
            </a:extLst>
          </p:cNvPr>
          <p:cNvCxnSpPr>
            <a:cxnSpLocks/>
          </p:cNvCxnSpPr>
          <p:nvPr/>
        </p:nvCxnSpPr>
        <p:spPr>
          <a:xfrm flipH="1">
            <a:off x="7133300" y="4149001"/>
            <a:ext cx="1049700" cy="0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31B34DE-8A19-39CC-5238-9B662A3200D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255000" y="4221001"/>
            <a:ext cx="0" cy="626995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/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blipFill>
                <a:blip r:embed="rId6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/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blipFill>
                <a:blip r:embed="rId7"/>
                <a:stretch>
                  <a:fillRect l="-12121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/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blipFill>
                <a:blip r:embed="rId8"/>
                <a:stretch>
                  <a:fillRect l="-25000" r="-2142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/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blipFill>
                <a:blip r:embed="rId9"/>
                <a:stretch>
                  <a:fillRect l="-55556" r="-4444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/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blipFill>
                <a:blip r:embed="rId10"/>
                <a:stretch>
                  <a:fillRect l="-22581" r="-2258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9CE89A20-30E5-3F47-BDA6-3ED81B62B043}"/>
                  </a:ext>
                </a:extLst>
              </p:cNvPr>
              <p:cNvSpPr txBox="1"/>
              <p:nvPr/>
            </p:nvSpPr>
            <p:spPr>
              <a:xfrm>
                <a:off x="9144000" y="3459881"/>
                <a:ext cx="2904000" cy="1616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fr-F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𝐻𝐽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𝐻𝑄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𝐻𝐺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𝐻𝑀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9CE89A20-30E5-3F47-BDA6-3ED81B62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459881"/>
                <a:ext cx="2904000" cy="16168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7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55B0427-836C-6921-1C5C-44DF878C9162}"/>
              </a:ext>
            </a:extLst>
          </p:cNvPr>
          <p:cNvCxnSpPr>
            <a:cxnSpLocks/>
          </p:cNvCxnSpPr>
          <p:nvPr/>
        </p:nvCxnSpPr>
        <p:spPr>
          <a:xfrm flipH="1" flipV="1">
            <a:off x="7602018" y="2315633"/>
            <a:ext cx="309970" cy="886184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55079E4-F060-78B1-0A7A-FDA6F6617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07" y="1866766"/>
            <a:ext cx="2879493" cy="2758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99E5651-A2A2-FA51-693C-F1E193FF2B63}"/>
              </a:ext>
            </a:extLst>
          </p:cNvPr>
          <p:cNvCxnSpPr>
            <a:cxnSpLocks/>
          </p:cNvCxnSpPr>
          <p:nvPr/>
        </p:nvCxnSpPr>
        <p:spPr>
          <a:xfrm flipH="1">
            <a:off x="6826250" y="1989000"/>
            <a:ext cx="720000" cy="144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A3C3016-7566-F8A7-AA4D-50E205CEC5A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186250" y="2709000"/>
            <a:ext cx="12338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14E30D3-0F7B-1262-69C9-D2108CC71B54}"/>
              </a:ext>
            </a:extLst>
          </p:cNvPr>
          <p:cNvSpPr/>
          <p:nvPr/>
        </p:nvSpPr>
        <p:spPr>
          <a:xfrm>
            <a:off x="8420065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508199-A52D-59E3-8D57-A258F907B3B5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8255000" y="2781000"/>
            <a:ext cx="237065" cy="129600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2DF4FC1-E9F8-18E1-202A-DE1FB9F038D2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7991426" y="3483825"/>
            <a:ext cx="263574" cy="7371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CA5F5C4D-6734-A8F8-5661-87488455120F}"/>
              </a:ext>
            </a:extLst>
          </p:cNvPr>
          <p:cNvSpPr/>
          <p:nvPr/>
        </p:nvSpPr>
        <p:spPr>
          <a:xfrm>
            <a:off x="7675100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4CC055E-2136-6C9A-1EA2-416BCE9CC7D6}"/>
              </a:ext>
            </a:extLst>
          </p:cNvPr>
          <p:cNvSpPr/>
          <p:nvPr/>
        </p:nvSpPr>
        <p:spPr>
          <a:xfrm>
            <a:off x="8183000" y="407700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752D2-5FBC-25A3-C971-82D4832CBAD2}"/>
              </a:ext>
            </a:extLst>
          </p:cNvPr>
          <p:cNvSpPr/>
          <p:nvPr/>
        </p:nvSpPr>
        <p:spPr>
          <a:xfrm rot="4218476">
            <a:off x="7731115" y="3032577"/>
            <a:ext cx="288000" cy="143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670AE-4EB0-9934-749B-F72FF3F7D15A}"/>
              </a:ext>
            </a:extLst>
          </p:cNvPr>
          <p:cNvCxnSpPr>
            <a:cxnSpLocks/>
          </p:cNvCxnSpPr>
          <p:nvPr/>
        </p:nvCxnSpPr>
        <p:spPr>
          <a:xfrm flipH="1" flipV="1">
            <a:off x="7764802" y="2781000"/>
            <a:ext cx="194873" cy="545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288A25D-E9C6-008D-78ED-3C411ADB1310}"/>
              </a:ext>
            </a:extLst>
          </p:cNvPr>
          <p:cNvCxnSpPr>
            <a:cxnSpLocks/>
          </p:cNvCxnSpPr>
          <p:nvPr/>
        </p:nvCxnSpPr>
        <p:spPr>
          <a:xfrm flipH="1" flipV="1">
            <a:off x="7711100" y="3176206"/>
            <a:ext cx="136862" cy="38278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F17415-F18A-EF85-CD78-5E78F5D1738E}"/>
              </a:ext>
            </a:extLst>
          </p:cNvPr>
          <p:cNvCxnSpPr>
            <a:cxnSpLocks/>
          </p:cNvCxnSpPr>
          <p:nvPr/>
        </p:nvCxnSpPr>
        <p:spPr>
          <a:xfrm flipV="1">
            <a:off x="7703036" y="3136534"/>
            <a:ext cx="110957" cy="396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9080D8C-2436-AAF8-F66F-55E372101BBA}"/>
              </a:ext>
            </a:extLst>
          </p:cNvPr>
          <p:cNvCxnSpPr>
            <a:cxnSpLocks/>
          </p:cNvCxnSpPr>
          <p:nvPr/>
        </p:nvCxnSpPr>
        <p:spPr>
          <a:xfrm flipV="1">
            <a:off x="7847962" y="3489768"/>
            <a:ext cx="152079" cy="543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20C8159-0091-2C52-A758-16593FA3FA81}"/>
              </a:ext>
            </a:extLst>
          </p:cNvPr>
          <p:cNvCxnSpPr>
            <a:cxnSpLocks/>
          </p:cNvCxnSpPr>
          <p:nvPr/>
        </p:nvCxnSpPr>
        <p:spPr>
          <a:xfrm flipH="1">
            <a:off x="6496550" y="2705190"/>
            <a:ext cx="1049700" cy="0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/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blipFill>
                <a:blip r:embed="rId3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/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blipFill>
                <a:blip r:embed="rId4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1E2CBAD8-AE53-AEBA-EE00-CE99ACDD0BA0}"/>
              </a:ext>
            </a:extLst>
          </p:cNvPr>
          <p:cNvSpPr/>
          <p:nvPr/>
        </p:nvSpPr>
        <p:spPr>
          <a:xfrm>
            <a:off x="7296972" y="1824147"/>
            <a:ext cx="220058" cy="220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4C40236-561D-D1ED-899A-FC198AD54F73}"/>
              </a:ext>
            </a:extLst>
          </p:cNvPr>
          <p:cNvSpPr/>
          <p:nvPr/>
        </p:nvSpPr>
        <p:spPr>
          <a:xfrm>
            <a:off x="7399349" y="2814575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11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A9913E0-25DE-BEBE-899F-EC55EECB9066}"/>
              </a:ext>
            </a:extLst>
          </p:cNvPr>
          <p:cNvSpPr/>
          <p:nvPr/>
        </p:nvSpPr>
        <p:spPr>
          <a:xfrm>
            <a:off x="7469477" y="3301910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rgbClr val="00B0F0"/>
                </a:solidFill>
              </a:rPr>
              <a:t>10</a:t>
            </a:r>
            <a:endParaRPr lang="fr-FR" sz="1200" b="1" dirty="0">
              <a:solidFill>
                <a:srgbClr val="00B0F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033F2CD-4CFF-AE72-7D2A-D4F9E9E41E82}"/>
              </a:ext>
            </a:extLst>
          </p:cNvPr>
          <p:cNvSpPr/>
          <p:nvPr/>
        </p:nvSpPr>
        <p:spPr>
          <a:xfrm>
            <a:off x="8501513" y="3126644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400" b="1">
                <a:solidFill>
                  <a:schemeClr val="accent5"/>
                </a:solidFill>
              </a:rPr>
              <a:t>3</a:t>
            </a:r>
            <a:endParaRPr lang="fr-FR" sz="2000" b="1" dirty="0">
              <a:solidFill>
                <a:schemeClr val="accent5"/>
              </a:solidFill>
            </a:endParaRP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305E116F-CADC-FCF8-B6F2-6750D984A62E}"/>
              </a:ext>
            </a:extLst>
          </p:cNvPr>
          <p:cNvSpPr/>
          <p:nvPr/>
        </p:nvSpPr>
        <p:spPr>
          <a:xfrm rot="638355">
            <a:off x="8352662" y="3462169"/>
            <a:ext cx="71477" cy="299684"/>
          </a:xfrm>
          <a:custGeom>
            <a:avLst/>
            <a:gdLst>
              <a:gd name="connsiteX0" fmla="*/ 0 w 58135"/>
              <a:gd name="connsiteY0" fmla="*/ 0 h 171450"/>
              <a:gd name="connsiteX1" fmla="*/ 57150 w 58135"/>
              <a:gd name="connsiteY1" fmla="*/ 101600 h 171450"/>
              <a:gd name="connsiteX2" fmla="*/ 38100 w 58135"/>
              <a:gd name="connsiteY2" fmla="*/ 171450 h 171450"/>
              <a:gd name="connsiteX0" fmla="*/ 19059 w 76553"/>
              <a:gd name="connsiteY0" fmla="*/ 0 h 320675"/>
              <a:gd name="connsiteX1" fmla="*/ 76209 w 76553"/>
              <a:gd name="connsiteY1" fmla="*/ 101600 h 320675"/>
              <a:gd name="connsiteX2" fmla="*/ 9 w 76553"/>
              <a:gd name="connsiteY2" fmla="*/ 320675 h 320675"/>
              <a:gd name="connsiteX0" fmla="*/ 0 w 92419"/>
              <a:gd name="connsiteY0" fmla="*/ 0 h 320675"/>
              <a:gd name="connsiteX1" fmla="*/ 92075 w 92419"/>
              <a:gd name="connsiteY1" fmla="*/ 101600 h 320675"/>
              <a:gd name="connsiteX2" fmla="*/ 15875 w 92419"/>
              <a:gd name="connsiteY2" fmla="*/ 320675 h 320675"/>
              <a:gd name="connsiteX0" fmla="*/ 0 w 99162"/>
              <a:gd name="connsiteY0" fmla="*/ 0 h 320675"/>
              <a:gd name="connsiteX1" fmla="*/ 92075 w 99162"/>
              <a:gd name="connsiteY1" fmla="*/ 101600 h 320675"/>
              <a:gd name="connsiteX2" fmla="*/ 15875 w 99162"/>
              <a:gd name="connsiteY2" fmla="*/ 320675 h 320675"/>
              <a:gd name="connsiteX0" fmla="*/ 9535 w 95492"/>
              <a:gd name="connsiteY0" fmla="*/ 0 h 320675"/>
              <a:gd name="connsiteX1" fmla="*/ 76210 w 95492"/>
              <a:gd name="connsiteY1" fmla="*/ 101600 h 320675"/>
              <a:gd name="connsiteX2" fmla="*/ 10 w 95492"/>
              <a:gd name="connsiteY2" fmla="*/ 320675 h 320675"/>
              <a:gd name="connsiteX0" fmla="*/ 0 w 114300"/>
              <a:gd name="connsiteY0" fmla="*/ 0 h 355600"/>
              <a:gd name="connsiteX1" fmla="*/ 66675 w 114300"/>
              <a:gd name="connsiteY1" fmla="*/ 101600 h 355600"/>
              <a:gd name="connsiteX2" fmla="*/ 114300 w 114300"/>
              <a:gd name="connsiteY2" fmla="*/ 355600 h 355600"/>
              <a:gd name="connsiteX0" fmla="*/ 0 w 159765"/>
              <a:gd name="connsiteY0" fmla="*/ 0 h 355945"/>
              <a:gd name="connsiteX1" fmla="*/ 66675 w 159765"/>
              <a:gd name="connsiteY1" fmla="*/ 101600 h 355945"/>
              <a:gd name="connsiteX2" fmla="*/ 114300 w 159765"/>
              <a:gd name="connsiteY2" fmla="*/ 355600 h 355945"/>
              <a:gd name="connsiteX0" fmla="*/ 0 w 85957"/>
              <a:gd name="connsiteY0" fmla="*/ 0 h 298901"/>
              <a:gd name="connsiteX1" fmla="*/ 66675 w 85957"/>
              <a:gd name="connsiteY1" fmla="*/ 101600 h 298901"/>
              <a:gd name="connsiteX2" fmla="*/ 3175 w 85957"/>
              <a:gd name="connsiteY2" fmla="*/ 298450 h 298901"/>
              <a:gd name="connsiteX0" fmla="*/ 0 w 85957"/>
              <a:gd name="connsiteY0" fmla="*/ 0 h 299164"/>
              <a:gd name="connsiteX1" fmla="*/ 66675 w 85957"/>
              <a:gd name="connsiteY1" fmla="*/ 101600 h 299164"/>
              <a:gd name="connsiteX2" fmla="*/ 3175 w 85957"/>
              <a:gd name="connsiteY2" fmla="*/ 298450 h 299164"/>
              <a:gd name="connsiteX0" fmla="*/ 0 w 88885"/>
              <a:gd name="connsiteY0" fmla="*/ 0 h 299164"/>
              <a:gd name="connsiteX1" fmla="*/ 66675 w 88885"/>
              <a:gd name="connsiteY1" fmla="*/ 101600 h 299164"/>
              <a:gd name="connsiteX2" fmla="*/ 3175 w 88885"/>
              <a:gd name="connsiteY2" fmla="*/ 298450 h 299164"/>
              <a:gd name="connsiteX0" fmla="*/ 0 w 90511"/>
              <a:gd name="connsiteY0" fmla="*/ 0 h 299164"/>
              <a:gd name="connsiteX1" fmla="*/ 66675 w 90511"/>
              <a:gd name="connsiteY1" fmla="*/ 101600 h 299164"/>
              <a:gd name="connsiteX2" fmla="*/ 3175 w 90511"/>
              <a:gd name="connsiteY2" fmla="*/ 298450 h 299164"/>
              <a:gd name="connsiteX0" fmla="*/ 0 w 93687"/>
              <a:gd name="connsiteY0" fmla="*/ 0 h 299421"/>
              <a:gd name="connsiteX1" fmla="*/ 73025 w 93687"/>
              <a:gd name="connsiteY1" fmla="*/ 133350 h 299421"/>
              <a:gd name="connsiteX2" fmla="*/ 3175 w 93687"/>
              <a:gd name="connsiteY2" fmla="*/ 298450 h 299421"/>
              <a:gd name="connsiteX0" fmla="*/ 0 w 83377"/>
              <a:gd name="connsiteY0" fmla="*/ 0 h 299684"/>
              <a:gd name="connsiteX1" fmla="*/ 50800 w 83377"/>
              <a:gd name="connsiteY1" fmla="*/ 152400 h 299684"/>
              <a:gd name="connsiteX2" fmla="*/ 3175 w 83377"/>
              <a:gd name="connsiteY2" fmla="*/ 298450 h 299684"/>
              <a:gd name="connsiteX0" fmla="*/ 0 w 71477"/>
              <a:gd name="connsiteY0" fmla="*/ 0 h 299684"/>
              <a:gd name="connsiteX1" fmla="*/ 50800 w 71477"/>
              <a:gd name="connsiteY1" fmla="*/ 152400 h 299684"/>
              <a:gd name="connsiteX2" fmla="*/ 3175 w 71477"/>
              <a:gd name="connsiteY2" fmla="*/ 298450 h 2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" h="299684">
                <a:moveTo>
                  <a:pt x="0" y="0"/>
                </a:moveTo>
                <a:cubicBezTo>
                  <a:pt x="101600" y="1587"/>
                  <a:pt x="57150" y="53975"/>
                  <a:pt x="50800" y="152400"/>
                </a:cubicBezTo>
                <a:cubicBezTo>
                  <a:pt x="44450" y="250825"/>
                  <a:pt x="125942" y="309033"/>
                  <a:pt x="3175" y="2984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6658BBD-590A-14B5-B69C-354099738FE7}"/>
              </a:ext>
            </a:extLst>
          </p:cNvPr>
          <p:cNvCxnSpPr>
            <a:cxnSpLocks/>
          </p:cNvCxnSpPr>
          <p:nvPr/>
        </p:nvCxnSpPr>
        <p:spPr>
          <a:xfrm flipH="1">
            <a:off x="7133300" y="4149001"/>
            <a:ext cx="1049700" cy="0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31B34DE-8A19-39CC-5238-9B662A3200D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255000" y="4221001"/>
            <a:ext cx="0" cy="626995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/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blipFill>
                <a:blip r:embed="rId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/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blipFill>
                <a:blip r:embed="rId6"/>
                <a:stretch>
                  <a:fillRect l="-12121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/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blipFill>
                <a:blip r:embed="rId7"/>
                <a:stretch>
                  <a:fillRect l="-25000" r="-2142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/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blipFill>
                <a:blip r:embed="rId8"/>
                <a:stretch>
                  <a:fillRect l="-55556" r="-4444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/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blipFill>
                <a:blip r:embed="rId9"/>
                <a:stretch>
                  <a:fillRect l="-22581" r="-2258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9A1E18-0C4F-F0D6-1CB2-E8F417BB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09"/>
            <a:ext cx="3771900" cy="4975087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8D09E6ED-1981-1511-841C-A2AEA1697D8D}"/>
              </a:ext>
            </a:extLst>
          </p:cNvPr>
          <p:cNvGrpSpPr/>
          <p:nvPr/>
        </p:nvGrpSpPr>
        <p:grpSpPr>
          <a:xfrm>
            <a:off x="9201141" y="1782821"/>
            <a:ext cx="1456936" cy="2537111"/>
            <a:chOff x="9144438" y="2504259"/>
            <a:chExt cx="1456936" cy="2537111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87782AC-DFF9-A2CF-5A83-D602ADB14BD8}"/>
                </a:ext>
              </a:extLst>
            </p:cNvPr>
            <p:cNvSpPr/>
            <p:nvPr/>
          </p:nvSpPr>
          <p:spPr>
            <a:xfrm>
              <a:off x="9150152" y="2871004"/>
              <a:ext cx="1119912" cy="1119912"/>
            </a:xfrm>
            <a:prstGeom prst="arc">
              <a:avLst>
                <a:gd name="adj1" fmla="val 20645190"/>
                <a:gd name="adj2" fmla="val 0"/>
              </a:avLst>
            </a:prstGeom>
            <a:ln w="12700">
              <a:solidFill>
                <a:schemeClr val="accent2"/>
              </a:solidFill>
              <a:headEnd type="stealth" w="sm" len="med"/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22E2131-A2CB-1217-CDDA-97A27FEABA1B}"/>
                </a:ext>
              </a:extLst>
            </p:cNvPr>
            <p:cNvGrpSpPr/>
            <p:nvPr/>
          </p:nvGrpSpPr>
          <p:grpSpPr>
            <a:xfrm>
              <a:off x="9429712" y="2504259"/>
              <a:ext cx="1171662" cy="1009379"/>
              <a:chOff x="9429712" y="2504259"/>
              <a:chExt cx="1171662" cy="1009379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687200C-22F4-6875-FEE6-DA2CD90CDA16}"/>
                  </a:ext>
                </a:extLst>
              </p:cNvPr>
              <p:cNvGrpSpPr/>
              <p:nvPr/>
            </p:nvGrpSpPr>
            <p:grpSpPr>
              <a:xfrm rot="20700000">
                <a:off x="9607576" y="2619092"/>
                <a:ext cx="720000" cy="720000"/>
                <a:chOff x="9707534" y="2709000"/>
                <a:chExt cx="720000" cy="720000"/>
              </a:xfrm>
            </p:grpSpPr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691AE9DC-9D38-6F9A-8680-AC4ADABC6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7534" y="2709000"/>
                  <a:ext cx="0" cy="72000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E837E7F7-872B-7BCB-6C31-C2F390A9E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534" y="3429000"/>
                  <a:ext cx="72000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7D74DBE7-5FA1-710D-7492-DF7672A5B33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1908" y="3344361"/>
                    <a:ext cx="1594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7D74DBE7-5FA1-710D-7492-DF7672A5B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1908" y="3344361"/>
                    <a:ext cx="159466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9F494787-CD9B-A90D-A0AA-94B14199CF29}"/>
                  </a:ext>
                </a:extLst>
              </p:cNvPr>
              <p:cNvGrpSpPr/>
              <p:nvPr/>
            </p:nvGrpSpPr>
            <p:grpSpPr>
              <a:xfrm>
                <a:off x="9707534" y="2709000"/>
                <a:ext cx="720000" cy="720000"/>
                <a:chOff x="9707534" y="2709000"/>
                <a:chExt cx="720000" cy="720000"/>
              </a:xfrm>
            </p:grpSpPr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9A99333-5791-C958-3844-CAD85817C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7534" y="2709000"/>
                  <a:ext cx="0" cy="720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D57C4B69-88FA-82C2-57C8-A12CB6A55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534" y="3429000"/>
                  <a:ext cx="720000" cy="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BAB873E0-D191-AA87-797E-3CD35CE8D513}"/>
                  </a:ext>
                </a:extLst>
              </p:cNvPr>
              <p:cNvSpPr/>
              <p:nvPr/>
            </p:nvSpPr>
            <p:spPr>
              <a:xfrm>
                <a:off x="9655875" y="337500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79EDDA1D-10C3-3E7D-7AB3-FA8BECEE08D1}"/>
                  </a:ext>
                </a:extLst>
              </p:cNvPr>
              <p:cNvSpPr/>
              <p:nvPr/>
            </p:nvSpPr>
            <p:spPr>
              <a:xfrm>
                <a:off x="9693160" y="3411000"/>
                <a:ext cx="36000" cy="36000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739DD7E9-80B5-3202-63C6-E5240A2B4A2C}"/>
                      </a:ext>
                    </a:extLst>
                  </p:cNvPr>
                  <p:cNvSpPr txBox="1"/>
                  <p:nvPr/>
                </p:nvSpPr>
                <p:spPr>
                  <a:xfrm>
                    <a:off x="9634593" y="2504259"/>
                    <a:ext cx="16799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739DD7E9-80B5-3202-63C6-E5240A2B4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593" y="2504259"/>
                    <a:ext cx="16799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815" r="-1111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085339AB-BB0B-3F0C-F3AB-E8A77F8E2516}"/>
                      </a:ext>
                    </a:extLst>
                  </p:cNvPr>
                  <p:cNvSpPr txBox="1"/>
                  <p:nvPr/>
                </p:nvSpPr>
                <p:spPr>
                  <a:xfrm>
                    <a:off x="9429712" y="2555256"/>
                    <a:ext cx="16799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085339AB-BB0B-3F0C-F3AB-E8A77F8E25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712" y="2555256"/>
                    <a:ext cx="167995" cy="1692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714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3868D2DE-5B1F-8D4B-7685-06C49AD279CB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2175" y="3059873"/>
                    <a:ext cx="1594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3868D2DE-5B1F-8D4B-7685-06C49AD279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2175" y="3059873"/>
                    <a:ext cx="159466" cy="1692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7692" b="-1851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D8D76FC2-841E-DF09-80F6-7164CF56EA4D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6904" y="3059873"/>
                    <a:ext cx="10637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D8D76FC2-841E-DF09-80F6-7164CF56E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6904" y="3059873"/>
                    <a:ext cx="106375" cy="169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3333" r="-2222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20F10F35-4A71-0E5D-B667-E320DCB44C70}"/>
                </a:ext>
              </a:extLst>
            </p:cNvPr>
            <p:cNvGrpSpPr/>
            <p:nvPr/>
          </p:nvGrpSpPr>
          <p:grpSpPr>
            <a:xfrm>
              <a:off x="9424230" y="3557204"/>
              <a:ext cx="1171662" cy="1009379"/>
              <a:chOff x="9429712" y="2504259"/>
              <a:chExt cx="1171662" cy="1009379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32B2A18D-CDD2-3963-D9A7-F778668CA724}"/>
                  </a:ext>
                </a:extLst>
              </p:cNvPr>
              <p:cNvGrpSpPr/>
              <p:nvPr/>
            </p:nvGrpSpPr>
            <p:grpSpPr>
              <a:xfrm rot="20700000">
                <a:off x="9607576" y="2619092"/>
                <a:ext cx="720000" cy="720000"/>
                <a:chOff x="9707534" y="2709000"/>
                <a:chExt cx="720000" cy="720000"/>
              </a:xfrm>
            </p:grpSpPr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6493B4DD-2B3D-7C13-AA4C-770E0092F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7534" y="2709000"/>
                  <a:ext cx="0" cy="72000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6A68B265-C05B-F30C-7541-0918A3566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534" y="3429000"/>
                  <a:ext cx="720000" cy="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5167BA50-3E77-00DF-F664-64CDB4FA33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1908" y="3344361"/>
                    <a:ext cx="1594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5167BA50-3E77-00DF-F664-64CDB4FA33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1908" y="3344361"/>
                    <a:ext cx="159466" cy="1692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385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ECFAC91C-AA9D-4B85-FF9E-0ECF2EE8301D}"/>
                  </a:ext>
                </a:extLst>
              </p:cNvPr>
              <p:cNvGrpSpPr/>
              <p:nvPr/>
            </p:nvGrpSpPr>
            <p:grpSpPr>
              <a:xfrm>
                <a:off x="9707534" y="2709000"/>
                <a:ext cx="720000" cy="720000"/>
                <a:chOff x="9707534" y="2709000"/>
                <a:chExt cx="720000" cy="720000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C501A561-B0AD-CB53-AEAD-958F92A7C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7534" y="2709000"/>
                  <a:ext cx="0" cy="720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>
                  <a:extLst>
                    <a:ext uri="{FF2B5EF4-FFF2-40B4-BE49-F238E27FC236}">
                      <a16:creationId xmlns:a16="http://schemas.microsoft.com/office/drawing/2014/main" id="{C5626C72-67B4-1D07-1E87-E55FD7889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534" y="3429000"/>
                  <a:ext cx="720000" cy="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91CE25FD-E051-0896-9563-ACEFB30476E6}"/>
                  </a:ext>
                </a:extLst>
              </p:cNvPr>
              <p:cNvSpPr/>
              <p:nvPr/>
            </p:nvSpPr>
            <p:spPr>
              <a:xfrm>
                <a:off x="9655875" y="337500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9A1FC056-99EC-01B9-5AD7-1BE00AC19C06}"/>
                  </a:ext>
                </a:extLst>
              </p:cNvPr>
              <p:cNvSpPr/>
              <p:nvPr/>
            </p:nvSpPr>
            <p:spPr>
              <a:xfrm>
                <a:off x="9693160" y="3411000"/>
                <a:ext cx="36000" cy="36000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8C09F5CF-4490-4C72-B217-E96282CA0719}"/>
                      </a:ext>
                    </a:extLst>
                  </p:cNvPr>
                  <p:cNvSpPr txBox="1"/>
                  <p:nvPr/>
                </p:nvSpPr>
                <p:spPr>
                  <a:xfrm>
                    <a:off x="9634593" y="2504259"/>
                    <a:ext cx="16799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8C09F5CF-4490-4C72-B217-E96282CA07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593" y="2504259"/>
                    <a:ext cx="167995" cy="1692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815" r="-1111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7974CB3B-2EEF-A219-24D3-9A6167F1981D}"/>
                      </a:ext>
                    </a:extLst>
                  </p:cNvPr>
                  <p:cNvSpPr txBox="1"/>
                  <p:nvPr/>
                </p:nvSpPr>
                <p:spPr>
                  <a:xfrm>
                    <a:off x="9429712" y="2555256"/>
                    <a:ext cx="22403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7974CB3B-2EEF-A219-24D3-9A6167F198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712" y="2555256"/>
                    <a:ext cx="224036" cy="1692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108" r="-8108" b="-1851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6DCDB306-EC48-BCE8-8EF1-4503EA3217E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2175" y="3059873"/>
                    <a:ext cx="21550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6DCDB306-EC48-BCE8-8EF1-4503EA3217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2175" y="3059873"/>
                    <a:ext cx="215508" cy="1692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111" r="-555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B6C6D2DB-D168-F1E8-5627-424C4B7FA5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6904" y="3059873"/>
                    <a:ext cx="118109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B6C6D2DB-D168-F1E8-5627-424C4B7FA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6904" y="3059873"/>
                    <a:ext cx="118109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000" r="-35000" b="-321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F4E5174B-8073-3718-1481-37F6F1C20FFE}"/>
                </a:ext>
              </a:extLst>
            </p:cNvPr>
            <p:cNvSpPr/>
            <p:nvPr/>
          </p:nvSpPr>
          <p:spPr>
            <a:xfrm>
              <a:off x="9144438" y="3921458"/>
              <a:ext cx="1119912" cy="1119912"/>
            </a:xfrm>
            <a:prstGeom prst="arc">
              <a:avLst>
                <a:gd name="adj1" fmla="val 20645190"/>
                <a:gd name="adj2" fmla="val 0"/>
              </a:avLst>
            </a:prstGeom>
            <a:ln w="12700">
              <a:solidFill>
                <a:schemeClr val="accent1"/>
              </a:solidFill>
              <a:headEnd type="stealth" w="sm" len="med"/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FFA4BC79-883E-691F-B4F8-9F33C6AE0191}"/>
              </a:ext>
            </a:extLst>
          </p:cNvPr>
          <p:cNvGrpSpPr/>
          <p:nvPr/>
        </p:nvGrpSpPr>
        <p:grpSpPr>
          <a:xfrm>
            <a:off x="4912138" y="1232007"/>
            <a:ext cx="3784648" cy="2745381"/>
            <a:chOff x="4912138" y="1232007"/>
            <a:chExt cx="3784648" cy="274538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38BBF387-A869-BF24-371D-FF2D156B27DB}"/>
                </a:ext>
              </a:extLst>
            </p:cNvPr>
            <p:cNvSpPr/>
            <p:nvPr/>
          </p:nvSpPr>
          <p:spPr>
            <a:xfrm>
              <a:off x="7871803" y="1925638"/>
              <a:ext cx="71477" cy="257175"/>
            </a:xfrm>
            <a:custGeom>
              <a:avLst/>
              <a:gdLst>
                <a:gd name="connsiteX0" fmla="*/ 0 w 58135"/>
                <a:gd name="connsiteY0" fmla="*/ 0 h 171450"/>
                <a:gd name="connsiteX1" fmla="*/ 57150 w 58135"/>
                <a:gd name="connsiteY1" fmla="*/ 101600 h 171450"/>
                <a:gd name="connsiteX2" fmla="*/ 38100 w 58135"/>
                <a:gd name="connsiteY2" fmla="*/ 171450 h 171450"/>
                <a:gd name="connsiteX0" fmla="*/ 19059 w 76553"/>
                <a:gd name="connsiteY0" fmla="*/ 0 h 320675"/>
                <a:gd name="connsiteX1" fmla="*/ 76209 w 76553"/>
                <a:gd name="connsiteY1" fmla="*/ 101600 h 320675"/>
                <a:gd name="connsiteX2" fmla="*/ 9 w 76553"/>
                <a:gd name="connsiteY2" fmla="*/ 320675 h 320675"/>
                <a:gd name="connsiteX0" fmla="*/ 0 w 92419"/>
                <a:gd name="connsiteY0" fmla="*/ 0 h 320675"/>
                <a:gd name="connsiteX1" fmla="*/ 92075 w 92419"/>
                <a:gd name="connsiteY1" fmla="*/ 101600 h 320675"/>
                <a:gd name="connsiteX2" fmla="*/ 15875 w 92419"/>
                <a:gd name="connsiteY2" fmla="*/ 320675 h 320675"/>
                <a:gd name="connsiteX0" fmla="*/ 0 w 99162"/>
                <a:gd name="connsiteY0" fmla="*/ 0 h 320675"/>
                <a:gd name="connsiteX1" fmla="*/ 92075 w 99162"/>
                <a:gd name="connsiteY1" fmla="*/ 101600 h 320675"/>
                <a:gd name="connsiteX2" fmla="*/ 15875 w 99162"/>
                <a:gd name="connsiteY2" fmla="*/ 320675 h 320675"/>
                <a:gd name="connsiteX0" fmla="*/ 9535 w 95492"/>
                <a:gd name="connsiteY0" fmla="*/ 0 h 320675"/>
                <a:gd name="connsiteX1" fmla="*/ 76210 w 95492"/>
                <a:gd name="connsiteY1" fmla="*/ 101600 h 320675"/>
                <a:gd name="connsiteX2" fmla="*/ 10 w 95492"/>
                <a:gd name="connsiteY2" fmla="*/ 320675 h 320675"/>
                <a:gd name="connsiteX0" fmla="*/ 0 w 114300"/>
                <a:gd name="connsiteY0" fmla="*/ 0 h 355600"/>
                <a:gd name="connsiteX1" fmla="*/ 66675 w 114300"/>
                <a:gd name="connsiteY1" fmla="*/ 101600 h 355600"/>
                <a:gd name="connsiteX2" fmla="*/ 114300 w 114300"/>
                <a:gd name="connsiteY2" fmla="*/ 355600 h 355600"/>
                <a:gd name="connsiteX0" fmla="*/ 0 w 159765"/>
                <a:gd name="connsiteY0" fmla="*/ 0 h 355945"/>
                <a:gd name="connsiteX1" fmla="*/ 66675 w 159765"/>
                <a:gd name="connsiteY1" fmla="*/ 101600 h 355945"/>
                <a:gd name="connsiteX2" fmla="*/ 114300 w 159765"/>
                <a:gd name="connsiteY2" fmla="*/ 355600 h 355945"/>
                <a:gd name="connsiteX0" fmla="*/ 0 w 85957"/>
                <a:gd name="connsiteY0" fmla="*/ 0 h 298901"/>
                <a:gd name="connsiteX1" fmla="*/ 66675 w 85957"/>
                <a:gd name="connsiteY1" fmla="*/ 101600 h 298901"/>
                <a:gd name="connsiteX2" fmla="*/ 3175 w 85957"/>
                <a:gd name="connsiteY2" fmla="*/ 298450 h 298901"/>
                <a:gd name="connsiteX0" fmla="*/ 0 w 85957"/>
                <a:gd name="connsiteY0" fmla="*/ 0 h 299164"/>
                <a:gd name="connsiteX1" fmla="*/ 66675 w 85957"/>
                <a:gd name="connsiteY1" fmla="*/ 101600 h 299164"/>
                <a:gd name="connsiteX2" fmla="*/ 3175 w 85957"/>
                <a:gd name="connsiteY2" fmla="*/ 298450 h 299164"/>
                <a:gd name="connsiteX0" fmla="*/ 0 w 88885"/>
                <a:gd name="connsiteY0" fmla="*/ 0 h 299164"/>
                <a:gd name="connsiteX1" fmla="*/ 66675 w 88885"/>
                <a:gd name="connsiteY1" fmla="*/ 101600 h 299164"/>
                <a:gd name="connsiteX2" fmla="*/ 3175 w 88885"/>
                <a:gd name="connsiteY2" fmla="*/ 298450 h 299164"/>
                <a:gd name="connsiteX0" fmla="*/ 0 w 90511"/>
                <a:gd name="connsiteY0" fmla="*/ 0 h 299164"/>
                <a:gd name="connsiteX1" fmla="*/ 66675 w 90511"/>
                <a:gd name="connsiteY1" fmla="*/ 101600 h 299164"/>
                <a:gd name="connsiteX2" fmla="*/ 3175 w 90511"/>
                <a:gd name="connsiteY2" fmla="*/ 298450 h 299164"/>
                <a:gd name="connsiteX0" fmla="*/ 0 w 93687"/>
                <a:gd name="connsiteY0" fmla="*/ 0 h 299421"/>
                <a:gd name="connsiteX1" fmla="*/ 73025 w 93687"/>
                <a:gd name="connsiteY1" fmla="*/ 133350 h 299421"/>
                <a:gd name="connsiteX2" fmla="*/ 3175 w 93687"/>
                <a:gd name="connsiteY2" fmla="*/ 298450 h 299421"/>
                <a:gd name="connsiteX0" fmla="*/ 0 w 83377"/>
                <a:gd name="connsiteY0" fmla="*/ 0 h 299684"/>
                <a:gd name="connsiteX1" fmla="*/ 50800 w 83377"/>
                <a:gd name="connsiteY1" fmla="*/ 152400 h 299684"/>
                <a:gd name="connsiteX2" fmla="*/ 3175 w 83377"/>
                <a:gd name="connsiteY2" fmla="*/ 298450 h 299684"/>
                <a:gd name="connsiteX0" fmla="*/ 0 w 71477"/>
                <a:gd name="connsiteY0" fmla="*/ 0 h 299684"/>
                <a:gd name="connsiteX1" fmla="*/ 50800 w 71477"/>
                <a:gd name="connsiteY1" fmla="*/ 152400 h 299684"/>
                <a:gd name="connsiteX2" fmla="*/ 3175 w 71477"/>
                <a:gd name="connsiteY2" fmla="*/ 298450 h 29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77" h="299684">
                  <a:moveTo>
                    <a:pt x="0" y="0"/>
                  </a:moveTo>
                  <a:cubicBezTo>
                    <a:pt x="101600" y="1587"/>
                    <a:pt x="57150" y="53975"/>
                    <a:pt x="50800" y="152400"/>
                  </a:cubicBezTo>
                  <a:cubicBezTo>
                    <a:pt x="44450" y="250825"/>
                    <a:pt x="125942" y="309033"/>
                    <a:pt x="3175" y="29845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C313B77-2666-3836-6E60-CF2DE45B6658}"/>
                </a:ext>
              </a:extLst>
            </p:cNvPr>
            <p:cNvSpPr/>
            <p:nvPr/>
          </p:nvSpPr>
          <p:spPr>
            <a:xfrm>
              <a:off x="6021662" y="191082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5EE6FA5-A3A4-8049-BB06-9774698EC271}"/>
                </a:ext>
              </a:extLst>
            </p:cNvPr>
            <p:cNvSpPr/>
            <p:nvPr/>
          </p:nvSpPr>
          <p:spPr>
            <a:xfrm>
              <a:off x="6021662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fr-FR" sz="1200" b="1" dirty="0">
                  <a:solidFill>
                    <a:schemeClr val="accent1"/>
                  </a:solidFill>
                </a:rPr>
                <a:t>11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1E5424B-8DC6-8387-1DEA-6F5EA52D615B}"/>
                </a:ext>
              </a:extLst>
            </p:cNvPr>
            <p:cNvSpPr/>
            <p:nvPr/>
          </p:nvSpPr>
          <p:spPr>
            <a:xfrm>
              <a:off x="7467402" y="328658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fr-FR" sz="1200" b="1" dirty="0">
                  <a:solidFill>
                    <a:srgbClr val="00B0F0"/>
                  </a:solidFill>
                </a:rPr>
                <a:t>10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4E46B2E-A31C-FD78-5EC8-4B5B6B4386F4}"/>
                </a:ext>
              </a:extLst>
            </p:cNvPr>
            <p:cNvSpPr/>
            <p:nvPr/>
          </p:nvSpPr>
          <p:spPr>
            <a:xfrm>
              <a:off x="7467402" y="191082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fr-FR" sz="12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AA1556-41F7-3C14-22EA-D4C6597BAAA4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>
              <a:off x="6309662" y="2054828"/>
              <a:ext cx="11577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886605D-FA37-0122-B272-F966010FA9C6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6165662" y="2198828"/>
              <a:ext cx="0" cy="10861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B9F76A6-EB9B-59AC-9725-0233935A5665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 flipV="1">
              <a:off x="6309662" y="3429000"/>
              <a:ext cx="1157740" cy="158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1A6AA09-73D6-1070-4C18-A1F3ABB7BBEC}"/>
                </a:ext>
              </a:extLst>
            </p:cNvPr>
            <p:cNvCxnSpPr>
              <a:cxnSpLocks/>
              <a:stCxn id="7" idx="0"/>
              <a:endCxn id="8" idx="4"/>
            </p:cNvCxnSpPr>
            <p:nvPr/>
          </p:nvCxnSpPr>
          <p:spPr>
            <a:xfrm flipV="1">
              <a:off x="7611402" y="2198828"/>
              <a:ext cx="0" cy="108776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FAD42B15-234D-E969-CE5A-32FE0B209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1803" y="1910828"/>
              <a:ext cx="0" cy="2880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73EBB8C-DD37-2B33-E535-B84875C4CBD6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H="1">
              <a:off x="7755402" y="2054828"/>
              <a:ext cx="11640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65E5B8-F30D-88D8-A6E3-D493440333A1}"/>
                </a:ext>
              </a:extLst>
            </p:cNvPr>
            <p:cNvSpPr txBox="1"/>
            <p:nvPr/>
          </p:nvSpPr>
          <p:spPr>
            <a:xfrm>
              <a:off x="5379806" y="1232007"/>
              <a:ext cx="7858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r>
                <a:rPr lang="fr-FR" sz="1400" dirty="0"/>
                <a:t>Pesanteur</a:t>
              </a:r>
            </a:p>
          </p:txBody>
        </p:sp>
        <p:sp>
          <p:nvSpPr>
            <p:cNvPr id="66" name="Éclair 65">
              <a:extLst>
                <a:ext uri="{FF2B5EF4-FFF2-40B4-BE49-F238E27FC236}">
                  <a16:creationId xmlns:a16="http://schemas.microsoft.com/office/drawing/2014/main" id="{CA655A34-2C6E-B74D-45CA-0124E0839A6E}"/>
                </a:ext>
              </a:extLst>
            </p:cNvPr>
            <p:cNvSpPr/>
            <p:nvPr/>
          </p:nvSpPr>
          <p:spPr>
            <a:xfrm>
              <a:off x="5706532" y="1481667"/>
              <a:ext cx="309970" cy="429161"/>
            </a:xfrm>
            <a:prstGeom prst="lightningBol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Éclair 66">
              <a:extLst>
                <a:ext uri="{FF2B5EF4-FFF2-40B4-BE49-F238E27FC236}">
                  <a16:creationId xmlns:a16="http://schemas.microsoft.com/office/drawing/2014/main" id="{3D1FF923-38B7-8CA0-469E-C1B4A9C13F6A}"/>
                </a:ext>
              </a:extLst>
            </p:cNvPr>
            <p:cNvSpPr/>
            <p:nvPr/>
          </p:nvSpPr>
          <p:spPr>
            <a:xfrm rot="18084188">
              <a:off x="5536824" y="1839643"/>
              <a:ext cx="309970" cy="429161"/>
            </a:xfrm>
            <a:prstGeom prst="lightningBol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F2D8D3-A3C9-70D2-77BE-07A58CB31823}"/>
                </a:ext>
              </a:extLst>
            </p:cNvPr>
            <p:cNvSpPr txBox="1"/>
            <p:nvPr/>
          </p:nvSpPr>
          <p:spPr>
            <a:xfrm>
              <a:off x="4912138" y="1925638"/>
              <a:ext cx="44428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r>
                <a:rPr lang="fr-FR" sz="1400" dirty="0"/>
                <a:t>Neige</a:t>
              </a:r>
            </a:p>
          </p:txBody>
        </p:sp>
        <p:sp>
          <p:nvSpPr>
            <p:cNvPr id="69" name="Éclair 68">
              <a:extLst>
                <a:ext uri="{FF2B5EF4-FFF2-40B4-BE49-F238E27FC236}">
                  <a16:creationId xmlns:a16="http://schemas.microsoft.com/office/drawing/2014/main" id="{47FEC946-762A-1258-ED49-B7F39235B65C}"/>
                </a:ext>
              </a:extLst>
            </p:cNvPr>
            <p:cNvSpPr/>
            <p:nvPr/>
          </p:nvSpPr>
          <p:spPr>
            <a:xfrm rot="5875473">
              <a:off x="6416911" y="3096740"/>
              <a:ext cx="163485" cy="329844"/>
            </a:xfrm>
            <a:prstGeom prst="lightningBol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Éclair 69">
              <a:extLst>
                <a:ext uri="{FF2B5EF4-FFF2-40B4-BE49-F238E27FC236}">
                  <a16:creationId xmlns:a16="http://schemas.microsoft.com/office/drawing/2014/main" id="{4AABFD86-E819-AE1E-6B87-AD6926873B88}"/>
                </a:ext>
              </a:extLst>
            </p:cNvPr>
            <p:cNvSpPr/>
            <p:nvPr/>
          </p:nvSpPr>
          <p:spPr>
            <a:xfrm rot="15724527" flipH="1">
              <a:off x="7175270" y="3120078"/>
              <a:ext cx="163485" cy="329844"/>
            </a:xfrm>
            <a:prstGeom prst="lightningBol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7D02FE0-C77A-58C0-122C-BF121D004659}"/>
                </a:ext>
              </a:extLst>
            </p:cNvPr>
            <p:cNvSpPr txBox="1"/>
            <p:nvPr/>
          </p:nvSpPr>
          <p:spPr>
            <a:xfrm>
              <a:off x="6669233" y="2978240"/>
              <a:ext cx="4809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r>
                <a:rPr lang="fr-FR" sz="1400" dirty="0"/>
                <a:t>Fluide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2C938D8-7860-25EB-17A5-0D722DF440E5}"/>
                    </a:ext>
                  </a:extLst>
                </p:cNvPr>
                <p:cNvSpPr txBox="1"/>
                <p:nvPr/>
              </p:nvSpPr>
              <p:spPr>
                <a:xfrm>
                  <a:off x="6444694" y="1782821"/>
                  <a:ext cx="9523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2C938D8-7860-25EB-17A5-0D722DF44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94" y="1782821"/>
                  <a:ext cx="952312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1538" t="-25000" b="-472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3B948C0E-183C-4909-3B84-A5A4C981BF98}"/>
                    </a:ext>
                  </a:extLst>
                </p:cNvPr>
                <p:cNvSpPr txBox="1"/>
                <p:nvPr/>
              </p:nvSpPr>
              <p:spPr>
                <a:xfrm>
                  <a:off x="5103523" y="2625958"/>
                  <a:ext cx="8880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3B948C0E-183C-4909-3B84-A5A4C981B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523" y="2625958"/>
                  <a:ext cx="888064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2329" t="-25714" b="-5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7C00F034-67ED-7BB1-34D6-4839522C30DD}"/>
                    </a:ext>
                  </a:extLst>
                </p:cNvPr>
                <p:cNvSpPr txBox="1"/>
                <p:nvPr/>
              </p:nvSpPr>
              <p:spPr>
                <a:xfrm>
                  <a:off x="6401572" y="3546501"/>
                  <a:ext cx="10241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400" dirty="0"/>
                    <a:t>Pivot glissant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7C00F034-67ED-7BB1-34D6-4839522C3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572" y="3546501"/>
                  <a:ext cx="1024191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0714" t="-12857" r="-8929" b="-1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1C4A347-024C-C0CD-D0D4-71D31FCB434B}"/>
                    </a:ext>
                  </a:extLst>
                </p:cNvPr>
                <p:cNvSpPr txBox="1"/>
                <p:nvPr/>
              </p:nvSpPr>
              <p:spPr>
                <a:xfrm>
                  <a:off x="7724532" y="2637033"/>
                  <a:ext cx="9722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1C4A347-024C-C0CD-D0D4-71D31FCB4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532" y="2637033"/>
                  <a:ext cx="97225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250" t="-28571" b="-5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826C7E6A-466F-295C-7FA7-B6F2C8628289}"/>
              </a:ext>
            </a:extLst>
          </p:cNvPr>
          <p:cNvGrpSpPr/>
          <p:nvPr/>
        </p:nvGrpSpPr>
        <p:grpSpPr>
          <a:xfrm>
            <a:off x="4954340" y="4007111"/>
            <a:ext cx="3784648" cy="2787902"/>
            <a:chOff x="4954340" y="4007111"/>
            <a:chExt cx="3784648" cy="2787902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3FB0790D-3BE1-1DAA-0EC7-0E1942F35977}"/>
                </a:ext>
              </a:extLst>
            </p:cNvPr>
            <p:cNvGrpSpPr/>
            <p:nvPr/>
          </p:nvGrpSpPr>
          <p:grpSpPr>
            <a:xfrm>
              <a:off x="4954340" y="4007111"/>
              <a:ext cx="3784648" cy="2745381"/>
              <a:chOff x="4912138" y="1232007"/>
              <a:chExt cx="3784648" cy="2745381"/>
            </a:xfrm>
          </p:grpSpPr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5E9D043-BC08-DC96-9827-F856A05DD085}"/>
                  </a:ext>
                </a:extLst>
              </p:cNvPr>
              <p:cNvSpPr/>
              <p:nvPr/>
            </p:nvSpPr>
            <p:spPr>
              <a:xfrm>
                <a:off x="7871803" y="1925638"/>
                <a:ext cx="71477" cy="257175"/>
              </a:xfrm>
              <a:custGeom>
                <a:avLst/>
                <a:gdLst>
                  <a:gd name="connsiteX0" fmla="*/ 0 w 58135"/>
                  <a:gd name="connsiteY0" fmla="*/ 0 h 171450"/>
                  <a:gd name="connsiteX1" fmla="*/ 57150 w 58135"/>
                  <a:gd name="connsiteY1" fmla="*/ 101600 h 171450"/>
                  <a:gd name="connsiteX2" fmla="*/ 38100 w 58135"/>
                  <a:gd name="connsiteY2" fmla="*/ 171450 h 171450"/>
                  <a:gd name="connsiteX0" fmla="*/ 19059 w 76553"/>
                  <a:gd name="connsiteY0" fmla="*/ 0 h 320675"/>
                  <a:gd name="connsiteX1" fmla="*/ 76209 w 76553"/>
                  <a:gd name="connsiteY1" fmla="*/ 101600 h 320675"/>
                  <a:gd name="connsiteX2" fmla="*/ 9 w 76553"/>
                  <a:gd name="connsiteY2" fmla="*/ 320675 h 320675"/>
                  <a:gd name="connsiteX0" fmla="*/ 0 w 92419"/>
                  <a:gd name="connsiteY0" fmla="*/ 0 h 320675"/>
                  <a:gd name="connsiteX1" fmla="*/ 92075 w 92419"/>
                  <a:gd name="connsiteY1" fmla="*/ 101600 h 320675"/>
                  <a:gd name="connsiteX2" fmla="*/ 15875 w 92419"/>
                  <a:gd name="connsiteY2" fmla="*/ 320675 h 320675"/>
                  <a:gd name="connsiteX0" fmla="*/ 0 w 99162"/>
                  <a:gd name="connsiteY0" fmla="*/ 0 h 320675"/>
                  <a:gd name="connsiteX1" fmla="*/ 92075 w 99162"/>
                  <a:gd name="connsiteY1" fmla="*/ 101600 h 320675"/>
                  <a:gd name="connsiteX2" fmla="*/ 15875 w 99162"/>
                  <a:gd name="connsiteY2" fmla="*/ 320675 h 320675"/>
                  <a:gd name="connsiteX0" fmla="*/ 9535 w 95492"/>
                  <a:gd name="connsiteY0" fmla="*/ 0 h 320675"/>
                  <a:gd name="connsiteX1" fmla="*/ 76210 w 95492"/>
                  <a:gd name="connsiteY1" fmla="*/ 101600 h 320675"/>
                  <a:gd name="connsiteX2" fmla="*/ 10 w 95492"/>
                  <a:gd name="connsiteY2" fmla="*/ 320675 h 320675"/>
                  <a:gd name="connsiteX0" fmla="*/ 0 w 114300"/>
                  <a:gd name="connsiteY0" fmla="*/ 0 h 355600"/>
                  <a:gd name="connsiteX1" fmla="*/ 66675 w 114300"/>
                  <a:gd name="connsiteY1" fmla="*/ 101600 h 355600"/>
                  <a:gd name="connsiteX2" fmla="*/ 114300 w 114300"/>
                  <a:gd name="connsiteY2" fmla="*/ 355600 h 355600"/>
                  <a:gd name="connsiteX0" fmla="*/ 0 w 159765"/>
                  <a:gd name="connsiteY0" fmla="*/ 0 h 355945"/>
                  <a:gd name="connsiteX1" fmla="*/ 66675 w 159765"/>
                  <a:gd name="connsiteY1" fmla="*/ 101600 h 355945"/>
                  <a:gd name="connsiteX2" fmla="*/ 114300 w 159765"/>
                  <a:gd name="connsiteY2" fmla="*/ 355600 h 355945"/>
                  <a:gd name="connsiteX0" fmla="*/ 0 w 85957"/>
                  <a:gd name="connsiteY0" fmla="*/ 0 h 298901"/>
                  <a:gd name="connsiteX1" fmla="*/ 66675 w 85957"/>
                  <a:gd name="connsiteY1" fmla="*/ 101600 h 298901"/>
                  <a:gd name="connsiteX2" fmla="*/ 3175 w 85957"/>
                  <a:gd name="connsiteY2" fmla="*/ 298450 h 298901"/>
                  <a:gd name="connsiteX0" fmla="*/ 0 w 85957"/>
                  <a:gd name="connsiteY0" fmla="*/ 0 h 299164"/>
                  <a:gd name="connsiteX1" fmla="*/ 66675 w 85957"/>
                  <a:gd name="connsiteY1" fmla="*/ 101600 h 299164"/>
                  <a:gd name="connsiteX2" fmla="*/ 3175 w 85957"/>
                  <a:gd name="connsiteY2" fmla="*/ 298450 h 299164"/>
                  <a:gd name="connsiteX0" fmla="*/ 0 w 88885"/>
                  <a:gd name="connsiteY0" fmla="*/ 0 h 299164"/>
                  <a:gd name="connsiteX1" fmla="*/ 66675 w 88885"/>
                  <a:gd name="connsiteY1" fmla="*/ 101600 h 299164"/>
                  <a:gd name="connsiteX2" fmla="*/ 3175 w 88885"/>
                  <a:gd name="connsiteY2" fmla="*/ 298450 h 299164"/>
                  <a:gd name="connsiteX0" fmla="*/ 0 w 90511"/>
                  <a:gd name="connsiteY0" fmla="*/ 0 h 299164"/>
                  <a:gd name="connsiteX1" fmla="*/ 66675 w 90511"/>
                  <a:gd name="connsiteY1" fmla="*/ 101600 h 299164"/>
                  <a:gd name="connsiteX2" fmla="*/ 3175 w 90511"/>
                  <a:gd name="connsiteY2" fmla="*/ 298450 h 299164"/>
                  <a:gd name="connsiteX0" fmla="*/ 0 w 93687"/>
                  <a:gd name="connsiteY0" fmla="*/ 0 h 299421"/>
                  <a:gd name="connsiteX1" fmla="*/ 73025 w 93687"/>
                  <a:gd name="connsiteY1" fmla="*/ 133350 h 299421"/>
                  <a:gd name="connsiteX2" fmla="*/ 3175 w 93687"/>
                  <a:gd name="connsiteY2" fmla="*/ 298450 h 299421"/>
                  <a:gd name="connsiteX0" fmla="*/ 0 w 83377"/>
                  <a:gd name="connsiteY0" fmla="*/ 0 h 299684"/>
                  <a:gd name="connsiteX1" fmla="*/ 50800 w 83377"/>
                  <a:gd name="connsiteY1" fmla="*/ 152400 h 299684"/>
                  <a:gd name="connsiteX2" fmla="*/ 3175 w 83377"/>
                  <a:gd name="connsiteY2" fmla="*/ 298450 h 299684"/>
                  <a:gd name="connsiteX0" fmla="*/ 0 w 71477"/>
                  <a:gd name="connsiteY0" fmla="*/ 0 h 299684"/>
                  <a:gd name="connsiteX1" fmla="*/ 50800 w 71477"/>
                  <a:gd name="connsiteY1" fmla="*/ 152400 h 299684"/>
                  <a:gd name="connsiteX2" fmla="*/ 3175 w 71477"/>
                  <a:gd name="connsiteY2" fmla="*/ 298450 h 29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77" h="299684">
                    <a:moveTo>
                      <a:pt x="0" y="0"/>
                    </a:moveTo>
                    <a:cubicBezTo>
                      <a:pt x="101600" y="1587"/>
                      <a:pt x="57150" y="53975"/>
                      <a:pt x="50800" y="152400"/>
                    </a:cubicBezTo>
                    <a:cubicBezTo>
                      <a:pt x="44450" y="250825"/>
                      <a:pt x="125942" y="309033"/>
                      <a:pt x="3175" y="29845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1E31D3DA-2685-8702-5241-040A33924A8D}"/>
                  </a:ext>
                </a:extLst>
              </p:cNvPr>
              <p:cNvSpPr/>
              <p:nvPr/>
            </p:nvSpPr>
            <p:spPr>
              <a:xfrm>
                <a:off x="6021662" y="1910828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6B4F5C89-A4A4-9FE6-5724-CEFCE0F5BC9B}"/>
                  </a:ext>
                </a:extLst>
              </p:cNvPr>
              <p:cNvSpPr/>
              <p:nvPr/>
            </p:nvSpPr>
            <p:spPr>
              <a:xfrm>
                <a:off x="6021662" y="328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FR" sz="1200" b="1" dirty="0">
                    <a:solidFill>
                      <a:schemeClr val="accent1"/>
                    </a:solidFill>
                  </a:rPr>
                  <a:t>11</a:t>
                </a:r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50AD5637-A0F9-E61F-50E2-65777FC25396}"/>
                  </a:ext>
                </a:extLst>
              </p:cNvPr>
              <p:cNvSpPr/>
              <p:nvPr/>
            </p:nvSpPr>
            <p:spPr>
              <a:xfrm>
                <a:off x="7467402" y="3286588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FR" sz="1200" b="1" dirty="0">
                    <a:solidFill>
                      <a:srgbClr val="00B0F0"/>
                    </a:solidFill>
                  </a:rPr>
                  <a:t>10</a:t>
                </a:r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882758C2-389F-B79D-4F26-2284C10B93AF}"/>
                  </a:ext>
                </a:extLst>
              </p:cNvPr>
              <p:cNvSpPr/>
              <p:nvPr/>
            </p:nvSpPr>
            <p:spPr>
              <a:xfrm>
                <a:off x="7467402" y="1910828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FR" sz="1200" b="1" dirty="0">
                    <a:solidFill>
                      <a:schemeClr val="accent5"/>
                    </a:solidFill>
                  </a:rPr>
                  <a:t>3</a:t>
                </a:r>
              </a:p>
            </p:txBody>
          </p: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7BE7A405-A94A-3B99-B3E8-9598F9ACA5CB}"/>
                  </a:ext>
                </a:extLst>
              </p:cNvPr>
              <p:cNvCxnSpPr>
                <a:cxnSpLocks/>
                <a:stCxn id="83" idx="2"/>
                <a:endCxn id="80" idx="6"/>
              </p:cNvCxnSpPr>
              <p:nvPr/>
            </p:nvCxnSpPr>
            <p:spPr>
              <a:xfrm flipH="1">
                <a:off x="6309662" y="2054828"/>
                <a:ext cx="115774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FC26784-FAC0-78E3-461A-7BFA471544B7}"/>
                  </a:ext>
                </a:extLst>
              </p:cNvPr>
              <p:cNvCxnSpPr>
                <a:cxnSpLocks/>
                <a:stCxn id="81" idx="0"/>
                <a:endCxn id="80" idx="4"/>
              </p:cNvCxnSpPr>
              <p:nvPr/>
            </p:nvCxnSpPr>
            <p:spPr>
              <a:xfrm flipV="1">
                <a:off x="6165662" y="2198828"/>
                <a:ext cx="0" cy="108617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6845EC1-4CF1-0D8C-D84D-85A5D8F1E513}"/>
                  </a:ext>
                </a:extLst>
              </p:cNvPr>
              <p:cNvCxnSpPr>
                <a:cxnSpLocks/>
                <a:stCxn id="82" idx="2"/>
                <a:endCxn id="81" idx="6"/>
              </p:cNvCxnSpPr>
              <p:nvPr/>
            </p:nvCxnSpPr>
            <p:spPr>
              <a:xfrm flipH="1" flipV="1">
                <a:off x="6309662" y="3429000"/>
                <a:ext cx="1157740" cy="15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71DF274-1606-F76D-C6E1-A692F6C9AB9F}"/>
                  </a:ext>
                </a:extLst>
              </p:cNvPr>
              <p:cNvCxnSpPr>
                <a:cxnSpLocks/>
                <a:stCxn id="82" idx="0"/>
                <a:endCxn id="83" idx="4"/>
              </p:cNvCxnSpPr>
              <p:nvPr/>
            </p:nvCxnSpPr>
            <p:spPr>
              <a:xfrm flipV="1">
                <a:off x="7611402" y="2198828"/>
                <a:ext cx="0" cy="108776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1C5FA8D4-A0D7-82C7-D3DF-2E8A41A0F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71803" y="1910828"/>
                <a:ext cx="0" cy="28800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590AC4F-DEFC-B144-72B7-14468D6A8ECB}"/>
                  </a:ext>
                </a:extLst>
              </p:cNvPr>
              <p:cNvCxnSpPr>
                <a:cxnSpLocks/>
                <a:endCxn id="83" idx="6"/>
              </p:cNvCxnSpPr>
              <p:nvPr/>
            </p:nvCxnSpPr>
            <p:spPr>
              <a:xfrm flipH="1">
                <a:off x="7755402" y="2054828"/>
                <a:ext cx="11640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1711DCF7-A2F1-9B49-D96F-2A3A40691637}"/>
                  </a:ext>
                </a:extLst>
              </p:cNvPr>
              <p:cNvSpPr txBox="1"/>
              <p:nvPr/>
            </p:nvSpPr>
            <p:spPr>
              <a:xfrm>
                <a:off x="5379806" y="1232007"/>
                <a:ext cx="7858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400" dirty="0"/>
                  <a:t>Pesanteur</a:t>
                </a:r>
              </a:p>
            </p:txBody>
          </p:sp>
          <p:sp>
            <p:nvSpPr>
              <p:cNvPr id="91" name="Éclair 90">
                <a:extLst>
                  <a:ext uri="{FF2B5EF4-FFF2-40B4-BE49-F238E27FC236}">
                    <a16:creationId xmlns:a16="http://schemas.microsoft.com/office/drawing/2014/main" id="{B5503A77-94E7-046B-4CDD-2756B5992F15}"/>
                  </a:ext>
                </a:extLst>
              </p:cNvPr>
              <p:cNvSpPr/>
              <p:nvPr/>
            </p:nvSpPr>
            <p:spPr>
              <a:xfrm>
                <a:off x="5706532" y="1481667"/>
                <a:ext cx="309970" cy="429161"/>
              </a:xfrm>
              <a:prstGeom prst="lightningBol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Éclair 91">
                <a:extLst>
                  <a:ext uri="{FF2B5EF4-FFF2-40B4-BE49-F238E27FC236}">
                    <a16:creationId xmlns:a16="http://schemas.microsoft.com/office/drawing/2014/main" id="{1A858368-FCEF-2BD3-6224-AC49046286ED}"/>
                  </a:ext>
                </a:extLst>
              </p:cNvPr>
              <p:cNvSpPr/>
              <p:nvPr/>
            </p:nvSpPr>
            <p:spPr>
              <a:xfrm rot="18084188">
                <a:off x="5536824" y="1839643"/>
                <a:ext cx="309970" cy="429161"/>
              </a:xfrm>
              <a:prstGeom prst="lightningBol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7449515A-8F83-06BB-8ACE-13B6461D1EAF}"/>
                  </a:ext>
                </a:extLst>
              </p:cNvPr>
              <p:cNvSpPr txBox="1"/>
              <p:nvPr/>
            </p:nvSpPr>
            <p:spPr>
              <a:xfrm>
                <a:off x="4912138" y="1925638"/>
                <a:ext cx="4442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400" dirty="0"/>
                  <a:t>Neige</a:t>
                </a:r>
              </a:p>
            </p:txBody>
          </p:sp>
          <p:sp>
            <p:nvSpPr>
              <p:cNvPr id="94" name="Éclair 93">
                <a:extLst>
                  <a:ext uri="{FF2B5EF4-FFF2-40B4-BE49-F238E27FC236}">
                    <a16:creationId xmlns:a16="http://schemas.microsoft.com/office/drawing/2014/main" id="{A93BA28C-AE09-0129-AD12-F730960F96CA}"/>
                  </a:ext>
                </a:extLst>
              </p:cNvPr>
              <p:cNvSpPr/>
              <p:nvPr/>
            </p:nvSpPr>
            <p:spPr>
              <a:xfrm rot="5875473">
                <a:off x="6416911" y="3096740"/>
                <a:ext cx="163485" cy="329844"/>
              </a:xfrm>
              <a:prstGeom prst="lightningBol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Éclair 94">
                <a:extLst>
                  <a:ext uri="{FF2B5EF4-FFF2-40B4-BE49-F238E27FC236}">
                    <a16:creationId xmlns:a16="http://schemas.microsoft.com/office/drawing/2014/main" id="{531810C5-D058-D18D-D295-9AC12D2CFC9E}"/>
                  </a:ext>
                </a:extLst>
              </p:cNvPr>
              <p:cNvSpPr/>
              <p:nvPr/>
            </p:nvSpPr>
            <p:spPr>
              <a:xfrm rot="15724527" flipH="1">
                <a:off x="7175270" y="3120078"/>
                <a:ext cx="163485" cy="329844"/>
              </a:xfrm>
              <a:prstGeom prst="lightningBol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B280A5DD-6FBF-2FD9-7D97-28E2B0E2036D}"/>
                  </a:ext>
                </a:extLst>
              </p:cNvPr>
              <p:cNvSpPr txBox="1"/>
              <p:nvPr/>
            </p:nvSpPr>
            <p:spPr>
              <a:xfrm>
                <a:off x="6669233" y="2978240"/>
                <a:ext cx="480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400" dirty="0"/>
                  <a:t>Fluide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ZoneTexte 96">
                    <a:extLst>
                      <a:ext uri="{FF2B5EF4-FFF2-40B4-BE49-F238E27FC236}">
                        <a16:creationId xmlns:a16="http://schemas.microsoft.com/office/drawing/2014/main" id="{270C95F6-6A44-56B1-B31A-5F79FB33CD1F}"/>
                      </a:ext>
                    </a:extLst>
                  </p:cNvPr>
                  <p:cNvSpPr txBox="1"/>
                  <p:nvPr/>
                </p:nvSpPr>
                <p:spPr>
                  <a:xfrm>
                    <a:off x="6444694" y="1782821"/>
                    <a:ext cx="95231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:r>
                      <a:rPr lang="fr-FR" sz="1400" dirty="0"/>
                      <a:t>Pivot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97" name="ZoneTexte 96">
                    <a:extLst>
                      <a:ext uri="{FF2B5EF4-FFF2-40B4-BE49-F238E27FC236}">
                        <a16:creationId xmlns:a16="http://schemas.microsoft.com/office/drawing/2014/main" id="{270C95F6-6A44-56B1-B31A-5F79FB33C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4694" y="1782821"/>
                    <a:ext cx="952312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538" t="-28571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ZoneTexte 97">
                    <a:extLst>
                      <a:ext uri="{FF2B5EF4-FFF2-40B4-BE49-F238E27FC236}">
                        <a16:creationId xmlns:a16="http://schemas.microsoft.com/office/drawing/2014/main" id="{31403745-D640-A78C-D3B6-950D872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03523" y="2625958"/>
                    <a:ext cx="888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:r>
                      <a:rPr lang="fr-FR" sz="1400" dirty="0"/>
                      <a:t>Pivot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98" name="ZoneTexte 97">
                    <a:extLst>
                      <a:ext uri="{FF2B5EF4-FFF2-40B4-BE49-F238E27FC236}">
                        <a16:creationId xmlns:a16="http://schemas.microsoft.com/office/drawing/2014/main" id="{31403745-D640-A78C-D3B6-950D872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3523" y="2625958"/>
                    <a:ext cx="888064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329" t="-25714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04EA6F33-89F7-59BE-9F5C-84982115CE69}"/>
                      </a:ext>
                    </a:extLst>
                  </p:cNvPr>
                  <p:cNvSpPr txBox="1"/>
                  <p:nvPr/>
                </p:nvSpPr>
                <p:spPr>
                  <a:xfrm>
                    <a:off x="6401572" y="3546501"/>
                    <a:ext cx="102419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:r>
                      <a:rPr lang="fr-FR" sz="1400" dirty="0"/>
                      <a:t>Pivot glissant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04EA6F33-89F7-59BE-9F5C-84982115CE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572" y="3546501"/>
                    <a:ext cx="1024191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t="-12676" r="-8929" b="-1267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DC34D9B-73B6-58B1-93F2-358083575745}"/>
                      </a:ext>
                    </a:extLst>
                  </p:cNvPr>
                  <p:cNvSpPr txBox="1"/>
                  <p:nvPr/>
                </p:nvSpPr>
                <p:spPr>
                  <a:xfrm>
                    <a:off x="7724532" y="2637033"/>
                    <a:ext cx="97225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:r>
                      <a:rPr lang="fr-FR" sz="1400" dirty="0"/>
                      <a:t>Pivot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DC34D9B-73B6-58B1-93F2-3580835757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4532" y="2637033"/>
                    <a:ext cx="972254" cy="21544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250" t="-25714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A4BE3147-2BEB-7DE1-1B7B-4BC5ED6672A1}"/>
                </a:ext>
              </a:extLst>
            </p:cNvPr>
            <p:cNvSpPr/>
            <p:nvPr/>
          </p:nvSpPr>
          <p:spPr>
            <a:xfrm>
              <a:off x="5991587" y="5753344"/>
              <a:ext cx="1880201" cy="1041669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F11D76A6-AC2D-2EE0-DD14-42B3830735C8}"/>
                </a:ext>
              </a:extLst>
            </p:cNvPr>
            <p:cNvSpPr/>
            <p:nvPr/>
          </p:nvSpPr>
          <p:spPr>
            <a:xfrm>
              <a:off x="5809143" y="4436928"/>
              <a:ext cx="792000" cy="791846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9979453E-2D50-BB4B-8F75-F55DBFB8677B}"/>
                </a:ext>
              </a:extLst>
            </p:cNvPr>
            <p:cNvSpPr/>
            <p:nvPr/>
          </p:nvSpPr>
          <p:spPr>
            <a:xfrm>
              <a:off x="7992912" y="608409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CC0541B2-74A7-AEC7-F713-A5743C18F87A}"/>
                </a:ext>
              </a:extLst>
            </p:cNvPr>
            <p:cNvSpPr/>
            <p:nvPr/>
          </p:nvSpPr>
          <p:spPr>
            <a:xfrm>
              <a:off x="6567435" y="414477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11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ED9C0C1-49E1-04E2-6D64-0DFBB30D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29" y="1888112"/>
            <a:ext cx="3895682" cy="2853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58AEA9-7DDF-1062-9481-23F08F2E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219" y="1888112"/>
            <a:ext cx="3895682" cy="2865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773ECB-794B-0C74-64D0-6CC41173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12" y="1943638"/>
            <a:ext cx="1581688" cy="2742122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75300CA4-4749-FAB1-B374-CC8CFA9BE851}"/>
              </a:ext>
            </a:extLst>
          </p:cNvPr>
          <p:cNvGrpSpPr/>
          <p:nvPr/>
        </p:nvGrpSpPr>
        <p:grpSpPr>
          <a:xfrm>
            <a:off x="2657474" y="2504695"/>
            <a:ext cx="1451222" cy="1486657"/>
            <a:chOff x="2524124" y="779229"/>
            <a:chExt cx="1451222" cy="1486657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9868458-5A8A-20EE-60E9-3D6258AFA72E}"/>
                </a:ext>
              </a:extLst>
            </p:cNvPr>
            <p:cNvGrpSpPr/>
            <p:nvPr/>
          </p:nvGrpSpPr>
          <p:grpSpPr>
            <a:xfrm rot="19800000">
              <a:off x="2856714" y="851193"/>
              <a:ext cx="720000" cy="720000"/>
              <a:chOff x="9707534" y="2709000"/>
              <a:chExt cx="720000" cy="720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76D2693E-6F6C-05E0-93D6-33EEFD0C58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7534" y="2709000"/>
                <a:ext cx="0" cy="72000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stealth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E16D134E-33CD-4794-98D5-A75892F99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7534" y="3429000"/>
                <a:ext cx="72000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stealth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C0053E5-141A-4E4F-6D77-90C2885ED464}"/>
                </a:ext>
              </a:extLst>
            </p:cNvPr>
            <p:cNvSpPr/>
            <p:nvPr/>
          </p:nvSpPr>
          <p:spPr>
            <a:xfrm>
              <a:off x="2524124" y="1145974"/>
              <a:ext cx="1119912" cy="1119912"/>
            </a:xfrm>
            <a:prstGeom prst="arc">
              <a:avLst>
                <a:gd name="adj1" fmla="val 20645190"/>
                <a:gd name="adj2" fmla="val 0"/>
              </a:avLst>
            </a:prstGeom>
            <a:ln w="12700">
              <a:solidFill>
                <a:schemeClr val="accent2"/>
              </a:solidFill>
              <a:headEnd type="stealth" w="sm" len="med"/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A43CD39-A620-55B5-3A74-74B07CB99872}"/>
                </a:ext>
              </a:extLst>
            </p:cNvPr>
            <p:cNvGrpSpPr/>
            <p:nvPr/>
          </p:nvGrpSpPr>
          <p:grpSpPr>
            <a:xfrm>
              <a:off x="2803684" y="779229"/>
              <a:ext cx="1171662" cy="1009379"/>
              <a:chOff x="9429712" y="2504259"/>
              <a:chExt cx="1171662" cy="1009379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45AFDAE-2AE8-EA21-7E05-7A1522CB3330}"/>
                  </a:ext>
                </a:extLst>
              </p:cNvPr>
              <p:cNvGrpSpPr/>
              <p:nvPr/>
            </p:nvGrpSpPr>
            <p:grpSpPr>
              <a:xfrm rot="20700000">
                <a:off x="9607576" y="2619092"/>
                <a:ext cx="720000" cy="720000"/>
                <a:chOff x="9707534" y="2709000"/>
                <a:chExt cx="720000" cy="720000"/>
              </a:xfrm>
            </p:grpSpPr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15D84C3-CF3C-55BE-E735-B9F74D1D1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7534" y="2709000"/>
                  <a:ext cx="0" cy="72000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11E333C5-E60D-1B03-8CCC-7A31BFC45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534" y="3429000"/>
                  <a:ext cx="72000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64C692FA-0F98-1B93-2D4A-D464DB370C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1908" y="3344361"/>
                    <a:ext cx="1594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64C692FA-0F98-1B93-2D4A-D464DB370C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1908" y="3344361"/>
                    <a:ext cx="159466" cy="1692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7692" b="-1851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F220B867-C630-53AE-0A04-8D7CD984BAE2}"/>
                  </a:ext>
                </a:extLst>
              </p:cNvPr>
              <p:cNvGrpSpPr/>
              <p:nvPr/>
            </p:nvGrpSpPr>
            <p:grpSpPr>
              <a:xfrm>
                <a:off x="9707534" y="2709000"/>
                <a:ext cx="720000" cy="720000"/>
                <a:chOff x="9707534" y="2709000"/>
                <a:chExt cx="720000" cy="720000"/>
              </a:xfrm>
            </p:grpSpPr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5DDB5264-7006-BBF1-4A8D-43F9D03FA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7534" y="2709000"/>
                  <a:ext cx="0" cy="720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DD35F199-91FC-D0DC-417E-750A47163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7534" y="3429000"/>
                  <a:ext cx="720000" cy="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  <a:tailEnd type="stealth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4A8C418-7D7F-3DC3-4398-892E221C98E1}"/>
                  </a:ext>
                </a:extLst>
              </p:cNvPr>
              <p:cNvSpPr/>
              <p:nvPr/>
            </p:nvSpPr>
            <p:spPr>
              <a:xfrm>
                <a:off x="9655875" y="337500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ADC25C28-6B36-2A8E-54D6-B88E4414952F}"/>
                  </a:ext>
                </a:extLst>
              </p:cNvPr>
              <p:cNvSpPr/>
              <p:nvPr/>
            </p:nvSpPr>
            <p:spPr>
              <a:xfrm>
                <a:off x="9693160" y="3411000"/>
                <a:ext cx="36000" cy="36000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endParaRPr lang="fr-FR" sz="1200" b="1" dirty="0">
                  <a:solidFill>
                    <a:schemeClr val="accent5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100F38DF-EAEC-572B-A3F8-D23DAB889DF2}"/>
                      </a:ext>
                    </a:extLst>
                  </p:cNvPr>
                  <p:cNvSpPr txBox="1"/>
                  <p:nvPr/>
                </p:nvSpPr>
                <p:spPr>
                  <a:xfrm>
                    <a:off x="9634593" y="2504259"/>
                    <a:ext cx="16799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100F38DF-EAEC-572B-A3F8-D23DAB889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593" y="2504259"/>
                    <a:ext cx="167995" cy="1692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286" r="-714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BEEEDBCE-9CE8-0769-C8A7-DB62FD72AA53}"/>
                      </a:ext>
                    </a:extLst>
                  </p:cNvPr>
                  <p:cNvSpPr txBox="1"/>
                  <p:nvPr/>
                </p:nvSpPr>
                <p:spPr>
                  <a:xfrm>
                    <a:off x="9429712" y="2555256"/>
                    <a:ext cx="16799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BEEEDBCE-9CE8-0769-C8A7-DB62FD72A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712" y="2555256"/>
                    <a:ext cx="167995" cy="169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815" r="-1111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E94BA54-753A-522B-EAB7-48294C6A49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2175" y="3059873"/>
                    <a:ext cx="15946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E94BA54-753A-522B-EAB7-48294C6A4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2175" y="3059873"/>
                    <a:ext cx="159466" cy="1692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385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EB17BF83-D26E-1197-55D2-28BCF4DDA6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4547" y="3223136"/>
                    <a:ext cx="10637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EB17BF83-D26E-1197-55D2-28BCF4DDA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4547" y="3223136"/>
                    <a:ext cx="106375" cy="1692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3333" r="-2222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8C2ABEB-9810-4FCD-DC79-03A465221AF5}"/>
                    </a:ext>
                  </a:extLst>
                </p:cNvPr>
                <p:cNvSpPr txBox="1"/>
                <p:nvPr/>
              </p:nvSpPr>
              <p:spPr>
                <a:xfrm>
                  <a:off x="2538757" y="914864"/>
                  <a:ext cx="22403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E8C2ABEB-9810-4FCD-DC79-03A465221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757" y="914864"/>
                  <a:ext cx="224036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8108" r="-8108" b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9481A807-9643-D52A-615C-2D3B814D1371}"/>
                    </a:ext>
                  </a:extLst>
                </p:cNvPr>
                <p:cNvSpPr txBox="1"/>
                <p:nvPr/>
              </p:nvSpPr>
              <p:spPr>
                <a:xfrm>
                  <a:off x="3561711" y="1154126"/>
                  <a:ext cx="21550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9481A807-9643-D52A-615C-2D3B814D1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711" y="1154126"/>
                  <a:ext cx="215508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11429" r="-8571" b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241F2295-1B00-D183-599A-5DAE694CE19B}"/>
                    </a:ext>
                  </a:extLst>
                </p:cNvPr>
                <p:cNvSpPr txBox="1"/>
                <p:nvPr/>
              </p:nvSpPr>
              <p:spPr>
                <a:xfrm>
                  <a:off x="3312959" y="1348664"/>
                  <a:ext cx="11810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241F2295-1B00-D183-599A-5DAE694CE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959" y="1348664"/>
                  <a:ext cx="118109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45000" r="-35000" b="-32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1FEDC5A-7E3B-C32B-9F02-E3A4CDE47C8D}"/>
                </a:ext>
              </a:extLst>
            </p:cNvPr>
            <p:cNvSpPr/>
            <p:nvPr/>
          </p:nvSpPr>
          <p:spPr>
            <a:xfrm>
              <a:off x="2707638" y="1319840"/>
              <a:ext cx="750260" cy="750260"/>
            </a:xfrm>
            <a:prstGeom prst="arc">
              <a:avLst>
                <a:gd name="adj1" fmla="val 19957009"/>
                <a:gd name="adj2" fmla="val 0"/>
              </a:avLst>
            </a:prstGeom>
            <a:ln w="12700">
              <a:solidFill>
                <a:schemeClr val="accent1"/>
              </a:solidFill>
              <a:headEnd type="stealth" w="sm" len="med"/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24655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Grand écran</PresentationFormat>
  <Paragraphs>70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2024-03-11T20:17:57Z</dcterms:created>
  <dcterms:modified xsi:type="dcterms:W3CDTF">2024-03-12T21:10:09Z</dcterms:modified>
</cp:coreProperties>
</file>