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ACEC3-5C0B-B08C-527C-0497F787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64C302-0CDD-E654-47CD-D455CEC33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20E5E-3DA6-1A2F-A490-D40D4097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63494-52C7-7707-2B7D-A5F91F53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43D6B-C9F6-F8E3-C7AA-72AED83D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9ED2-A255-CC9B-A2FC-846A12CA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2580EE-D700-132E-6D1E-CD0D4FFB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1F116-CE70-EBAF-FC2C-7F3B5B61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EC627-7DDD-A765-43DF-308AD72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A41CB-F20C-3412-136B-0681A184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4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6B65F4-A363-37CD-6BE1-A27D7C96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1ED06D-2312-F866-E6BC-C0305729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F46B63-5836-C48F-0385-33AEF1CE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F017D-5918-BF82-023E-44AA6016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5EF50-810B-9041-2CB6-8A773F93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8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BC458-9E6B-D9D4-AB19-9339B898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37ECE-8BFD-7E88-31E1-37F82991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DE25B-7215-3FAB-3015-5FBBA95D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ABF7F-3938-D60D-5041-840B8480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8F483-7804-ABD3-0C29-55747C9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1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70778-F0FD-FE98-9A8A-4266C38C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CEC79-5E61-93AE-6E0F-9268F944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7C1979-D78C-15EB-3C2B-354E65B4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3FD15-12F5-0966-AE93-EFF4959B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04C4C-974C-6516-B39B-79AF8F29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19D3B-EA7B-6E12-0915-8D9EF221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E1C62-776C-18DF-185E-A7F87E173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17795-3391-28A9-8539-5E3D56F9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5E7FA4-F7DE-8B10-E25D-1DED1B00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E642B-67B8-EAAE-06AC-CE92874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10357B-38DF-F910-C092-0651E9C8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6E6C9-B906-313A-8DB9-1B60AC62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5D594-63E0-D640-7938-F52A17FE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36E68-7CC6-DF7E-3DD7-81077182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383B21-0AB3-D211-410D-DAC7E78B9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810028-7CEF-FE46-BBC5-5FBC25E72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5EA06F-FBA6-A236-F9F4-00C967DB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8510CD-FF0C-849F-D2A2-6DF78541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BB44A-0AF8-0D49-B231-3DD05B73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8B022-BD7D-0C04-725C-890BFE6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7A5AB7-BFDA-9954-8451-D381A72D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40F429-F0E1-6823-4EA8-9D7E253A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E5E87-A0A7-B2D6-3F7A-CCD4FA3D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9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64B249-68F9-05D3-1AFD-A2BDA905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029FD7-E32B-9187-7614-B50551C9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BDE88-BF32-23C1-F438-E79B934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9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1F743-5DD6-F679-B79B-185CBC10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581FC-9EF6-9698-60F8-37DA64F7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24D2F8-67FC-B4A5-2790-EFC8DA90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C465AA-E032-56D1-7D3E-9DBF6307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B3D1E-3712-235B-3343-7BBFC07D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DEB756-2396-D5B6-5F0F-0A7D2943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4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5FBEF-0FFA-C5B0-0192-4801C75C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5FB61A-9594-1203-2B84-145CD4772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8CC17-F37A-CDB8-D332-B3D0627E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D3E8C-7C96-EE06-20F0-D2EF366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5F101-93F0-515A-183E-E76FBF7D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22E9B-6496-EAFE-2BC2-F9DC6BB8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54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AF18F0-443F-3833-A93E-AE9419D0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469D9-E8B4-2643-0F9D-4CFBA0BF8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81706-F090-A69D-7879-02C34B9C9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E900-7E4B-4BEF-B772-C1B811FD7EB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C815ED-3B43-406D-D8ED-033A500C4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E3545-1300-77EE-FDCA-F2D07FE06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6CAB-7C47-45FA-AE37-456A1FF69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2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F1C5B6-E8C8-6862-A8DC-50E17B527CC3}"/>
              </a:ext>
            </a:extLst>
          </p:cNvPr>
          <p:cNvCxnSpPr>
            <a:cxnSpLocks/>
          </p:cNvCxnSpPr>
          <p:nvPr/>
        </p:nvCxnSpPr>
        <p:spPr>
          <a:xfrm>
            <a:off x="1763740" y="1280160"/>
            <a:ext cx="143666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7A32813-8E98-60CD-6C92-A0450251B8A3}"/>
              </a:ext>
            </a:extLst>
          </p:cNvPr>
          <p:cNvCxnSpPr>
            <a:cxnSpLocks/>
          </p:cNvCxnSpPr>
          <p:nvPr/>
        </p:nvCxnSpPr>
        <p:spPr>
          <a:xfrm flipV="1">
            <a:off x="3208867" y="1280160"/>
            <a:ext cx="0" cy="72220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57C127-FB32-1670-673B-FB9CDED29983}"/>
              </a:ext>
            </a:extLst>
          </p:cNvPr>
          <p:cNvCxnSpPr>
            <a:cxnSpLocks/>
          </p:cNvCxnSpPr>
          <p:nvPr/>
        </p:nvCxnSpPr>
        <p:spPr>
          <a:xfrm>
            <a:off x="1763740" y="3429000"/>
            <a:ext cx="144512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DB51DEA-A057-79A6-FDF9-65F83C8471A0}"/>
              </a:ext>
            </a:extLst>
          </p:cNvPr>
          <p:cNvCxnSpPr>
            <a:cxnSpLocks/>
          </p:cNvCxnSpPr>
          <p:nvPr/>
        </p:nvCxnSpPr>
        <p:spPr>
          <a:xfrm flipV="1">
            <a:off x="3208867" y="2722367"/>
            <a:ext cx="0" cy="72220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E2669E8-A999-4211-CE26-710AC8B7EC87}"/>
              </a:ext>
            </a:extLst>
          </p:cNvPr>
          <p:cNvCxnSpPr>
            <a:cxnSpLocks/>
          </p:cNvCxnSpPr>
          <p:nvPr/>
        </p:nvCxnSpPr>
        <p:spPr>
          <a:xfrm flipV="1">
            <a:off x="1776439" y="1280160"/>
            <a:ext cx="0" cy="21488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EF6A2EB-EA95-37F7-92ED-73C80768D658}"/>
              </a:ext>
            </a:extLst>
          </p:cNvPr>
          <p:cNvSpPr/>
          <p:nvPr/>
        </p:nvSpPr>
        <p:spPr>
          <a:xfrm>
            <a:off x="1488439" y="2074367"/>
            <a:ext cx="576000" cy="57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7A8E6D-DFD0-EDB4-78BB-39870CA829F5}"/>
              </a:ext>
            </a:extLst>
          </p:cNvPr>
          <p:cNvCxnSpPr>
            <a:cxnSpLocks/>
          </p:cNvCxnSpPr>
          <p:nvPr/>
        </p:nvCxnSpPr>
        <p:spPr>
          <a:xfrm flipV="1">
            <a:off x="1341967" y="1985043"/>
            <a:ext cx="0" cy="72220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D5A7476-C81E-8138-6B6F-2EF3463FBC39}"/>
                  </a:ext>
                </a:extLst>
              </p:cNvPr>
              <p:cNvSpPr txBox="1"/>
              <p:nvPr/>
            </p:nvSpPr>
            <p:spPr>
              <a:xfrm>
                <a:off x="213480" y="2207646"/>
                <a:ext cx="10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=600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fr-FR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D5A7476-C81E-8138-6B6F-2EF3463FB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0" y="2207646"/>
                <a:ext cx="1080745" cy="276999"/>
              </a:xfrm>
              <a:prstGeom prst="rect">
                <a:avLst/>
              </a:prstGeom>
              <a:blipFill>
                <a:blip r:embed="rId2"/>
                <a:stretch>
                  <a:fillRect l="-2260" r="-508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E852F7-1BCF-2B68-80CF-EF2E00708542}"/>
              </a:ext>
            </a:extLst>
          </p:cNvPr>
          <p:cNvCxnSpPr>
            <a:cxnSpLocks/>
            <a:stCxn id="14" idx="4"/>
            <a:endCxn id="14" idx="0"/>
          </p:cNvCxnSpPr>
          <p:nvPr/>
        </p:nvCxnSpPr>
        <p:spPr>
          <a:xfrm flipV="1">
            <a:off x="1776439" y="2074367"/>
            <a:ext cx="0" cy="576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F5320EF-2CA9-DCEC-9045-B60DD1647928}"/>
              </a:ext>
            </a:extLst>
          </p:cNvPr>
          <p:cNvCxnSpPr>
            <a:cxnSpLocks/>
          </p:cNvCxnSpPr>
          <p:nvPr/>
        </p:nvCxnSpPr>
        <p:spPr>
          <a:xfrm>
            <a:off x="2072906" y="1280159"/>
            <a:ext cx="77596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D901BF5-9680-E4A6-F119-2727A649F203}"/>
                  </a:ext>
                </a:extLst>
              </p:cNvPr>
              <p:cNvSpPr txBox="1"/>
              <p:nvPr/>
            </p:nvSpPr>
            <p:spPr>
              <a:xfrm>
                <a:off x="2036467" y="943996"/>
                <a:ext cx="891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D901BF5-9680-E4A6-F119-2727A649F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67" y="943996"/>
                <a:ext cx="891206" cy="276999"/>
              </a:xfrm>
              <a:prstGeom prst="rect">
                <a:avLst/>
              </a:prstGeom>
              <a:blipFill>
                <a:blip r:embed="rId3"/>
                <a:stretch>
                  <a:fillRect l="-6164" r="-616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CC927631-ED66-1BF9-DA6B-D199EB89CBB5}"/>
              </a:ext>
            </a:extLst>
          </p:cNvPr>
          <p:cNvGrpSpPr/>
          <p:nvPr/>
        </p:nvGrpSpPr>
        <p:grpSpPr>
          <a:xfrm>
            <a:off x="3653789" y="2066580"/>
            <a:ext cx="576000" cy="576000"/>
            <a:chOff x="1640839" y="2226767"/>
            <a:chExt cx="576000" cy="576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A8BBAB8-5F65-F5D9-9C7E-538276FB5743}"/>
                </a:ext>
              </a:extLst>
            </p:cNvPr>
            <p:cNvSpPr/>
            <p:nvPr/>
          </p:nvSpPr>
          <p:spPr>
            <a:xfrm>
              <a:off x="1640839" y="2226767"/>
              <a:ext cx="576000" cy="57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C1D8F4E-677C-7F88-5032-8B5B8999061B}"/>
                </a:ext>
              </a:extLst>
            </p:cNvPr>
            <p:cNvCxnSpPr>
              <a:cxnSpLocks/>
              <a:stCxn id="35" idx="4"/>
              <a:endCxn id="35" idx="0"/>
            </p:cNvCxnSpPr>
            <p:nvPr/>
          </p:nvCxnSpPr>
          <p:spPr>
            <a:xfrm flipV="1">
              <a:off x="1928839" y="2226767"/>
              <a:ext cx="0" cy="576000"/>
            </a:xfrm>
            <a:prstGeom prst="line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04AEF6C-A82A-C94E-FBB5-55AB5AEF1133}"/>
              </a:ext>
            </a:extLst>
          </p:cNvPr>
          <p:cNvCxnSpPr>
            <a:cxnSpLocks/>
          </p:cNvCxnSpPr>
          <p:nvPr/>
        </p:nvCxnSpPr>
        <p:spPr>
          <a:xfrm flipV="1">
            <a:off x="3941789" y="1262836"/>
            <a:ext cx="0" cy="2166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F967C4A-7E39-82E7-F7FE-01D5D686F451}"/>
              </a:ext>
            </a:extLst>
          </p:cNvPr>
          <p:cNvCxnSpPr>
            <a:cxnSpLocks/>
          </p:cNvCxnSpPr>
          <p:nvPr/>
        </p:nvCxnSpPr>
        <p:spPr>
          <a:xfrm>
            <a:off x="3941789" y="1262836"/>
            <a:ext cx="215421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C637630-35E5-F538-9886-03EF5B407EC5}"/>
              </a:ext>
            </a:extLst>
          </p:cNvPr>
          <p:cNvSpPr/>
          <p:nvPr/>
        </p:nvSpPr>
        <p:spPr>
          <a:xfrm rot="5400000">
            <a:off x="4812827" y="920159"/>
            <a:ext cx="36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2A70526-5836-7CF8-5CD2-2AAEF14A8740}"/>
              </a:ext>
            </a:extLst>
          </p:cNvPr>
          <p:cNvGrpSpPr/>
          <p:nvPr/>
        </p:nvGrpSpPr>
        <p:grpSpPr>
          <a:xfrm>
            <a:off x="3136867" y="2000161"/>
            <a:ext cx="144000" cy="432970"/>
            <a:chOff x="3136867" y="2000161"/>
            <a:chExt cx="144000" cy="432970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BC58DC2F-72A0-B9F1-CBCB-0959AD48B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867" y="2000161"/>
              <a:ext cx="144000" cy="144000"/>
            </a:xfrm>
            <a:prstGeom prst="arc">
              <a:avLst>
                <a:gd name="adj1" fmla="val 16200000"/>
                <a:gd name="adj2" fmla="val 5436383"/>
              </a:avLst>
            </a:prstGeom>
            <a:ln w="28575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0D17FAAC-904D-6438-98C9-367160DBA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867" y="2144646"/>
              <a:ext cx="144000" cy="144000"/>
            </a:xfrm>
            <a:prstGeom prst="arc">
              <a:avLst>
                <a:gd name="adj1" fmla="val 16200000"/>
                <a:gd name="adj2" fmla="val 5436383"/>
              </a:avLst>
            </a:prstGeom>
            <a:ln w="28575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8D2F5E4-45A4-D429-A81D-1F8DB16AE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867" y="2289131"/>
              <a:ext cx="144000" cy="144000"/>
            </a:xfrm>
            <a:prstGeom prst="arc">
              <a:avLst>
                <a:gd name="adj1" fmla="val 16200000"/>
                <a:gd name="adj2" fmla="val 5436383"/>
              </a:avLst>
            </a:prstGeom>
            <a:ln w="28575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CC9DB50-EF29-D4F9-CCC3-7F1BA372C452}"/>
              </a:ext>
            </a:extLst>
          </p:cNvPr>
          <p:cNvGrpSpPr/>
          <p:nvPr/>
        </p:nvGrpSpPr>
        <p:grpSpPr>
          <a:xfrm>
            <a:off x="3136867" y="2433131"/>
            <a:ext cx="144000" cy="288485"/>
            <a:chOff x="3136867" y="2000161"/>
            <a:chExt cx="144000" cy="288485"/>
          </a:xfrm>
        </p:grpSpPr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E3E31DD-FA6F-E12F-6301-04DD329DF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867" y="2000161"/>
              <a:ext cx="144000" cy="144000"/>
            </a:xfrm>
            <a:prstGeom prst="arc">
              <a:avLst>
                <a:gd name="adj1" fmla="val 16200000"/>
                <a:gd name="adj2" fmla="val 5436383"/>
              </a:avLst>
            </a:prstGeom>
            <a:ln w="28575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8F48598-6531-894D-60D9-1C064F899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867" y="2144646"/>
              <a:ext cx="144000" cy="144000"/>
            </a:xfrm>
            <a:prstGeom prst="arc">
              <a:avLst>
                <a:gd name="adj1" fmla="val 16200000"/>
                <a:gd name="adj2" fmla="val 5436383"/>
              </a:avLst>
            </a:prstGeom>
            <a:ln w="28575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B1197F10-0716-D8B7-7DBF-0102AB8B6135}"/>
              </a:ext>
            </a:extLst>
          </p:cNvPr>
          <p:cNvSpPr txBox="1"/>
          <p:nvPr/>
        </p:nvSpPr>
        <p:spPr>
          <a:xfrm rot="16200000">
            <a:off x="2527460" y="216991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Inducteur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2777782-E1A5-4578-8C09-6450F71A7659}"/>
              </a:ext>
            </a:extLst>
          </p:cNvPr>
          <p:cNvSpPr txBox="1"/>
          <p:nvPr/>
        </p:nvSpPr>
        <p:spPr>
          <a:xfrm rot="16200000">
            <a:off x="3846303" y="2068743"/>
            <a:ext cx="134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rgbClr val="C00000"/>
                </a:solidFill>
                <a:latin typeface="Arial Narrow" panose="020B0606020202030204" pitchFamily="34" charset="0"/>
              </a:rPr>
              <a:t>Force électro motrice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EE990E0E-9069-4F42-6F5B-9394BE0BAA09}"/>
              </a:ext>
            </a:extLst>
          </p:cNvPr>
          <p:cNvCxnSpPr>
            <a:cxnSpLocks/>
          </p:cNvCxnSpPr>
          <p:nvPr/>
        </p:nvCxnSpPr>
        <p:spPr>
          <a:xfrm>
            <a:off x="3941789" y="3429000"/>
            <a:ext cx="215421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48BB531-7B5C-7EEE-BB16-FCF01D5A8230}"/>
              </a:ext>
            </a:extLst>
          </p:cNvPr>
          <p:cNvCxnSpPr>
            <a:cxnSpLocks/>
          </p:cNvCxnSpPr>
          <p:nvPr/>
        </p:nvCxnSpPr>
        <p:spPr>
          <a:xfrm flipV="1">
            <a:off x="6099591" y="1262836"/>
            <a:ext cx="0" cy="218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376BC2E5-A56F-109B-FD68-5C467BD6253C}"/>
              </a:ext>
            </a:extLst>
          </p:cNvPr>
          <p:cNvSpPr/>
          <p:nvPr/>
        </p:nvSpPr>
        <p:spPr>
          <a:xfrm>
            <a:off x="5811591" y="2057043"/>
            <a:ext cx="576000" cy="576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4ED07E2-13A1-109C-5037-E6B23FB1AE4B}"/>
              </a:ext>
            </a:extLst>
          </p:cNvPr>
          <p:cNvCxnSpPr>
            <a:cxnSpLocks/>
          </p:cNvCxnSpPr>
          <p:nvPr/>
        </p:nvCxnSpPr>
        <p:spPr>
          <a:xfrm flipV="1">
            <a:off x="6488079" y="1976151"/>
            <a:ext cx="0" cy="72220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50F97A2-56F9-E513-20CE-8E5F6B78B290}"/>
                  </a:ext>
                </a:extLst>
              </p:cNvPr>
              <p:cNvSpPr txBox="1"/>
              <p:nvPr/>
            </p:nvSpPr>
            <p:spPr>
              <a:xfrm>
                <a:off x="6599391" y="2198756"/>
                <a:ext cx="3375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50F97A2-56F9-E513-20CE-8E5F6B78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91" y="2198756"/>
                <a:ext cx="337592" cy="276999"/>
              </a:xfrm>
              <a:prstGeom prst="rect">
                <a:avLst/>
              </a:prstGeom>
              <a:blipFill>
                <a:blip r:embed="rId4"/>
                <a:stretch>
                  <a:fillRect l="-18182" r="-5455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164464B-DDAF-8D79-2245-FC5F481CE026}"/>
              </a:ext>
            </a:extLst>
          </p:cNvPr>
          <p:cNvCxnSpPr>
            <a:cxnSpLocks/>
            <a:stCxn id="65" idx="4"/>
            <a:endCxn id="65" idx="0"/>
          </p:cNvCxnSpPr>
          <p:nvPr/>
        </p:nvCxnSpPr>
        <p:spPr>
          <a:xfrm flipV="1">
            <a:off x="6099591" y="2057043"/>
            <a:ext cx="0" cy="57600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33C7B7-332D-97B2-EEBA-F2B5524867BD}"/>
                  </a:ext>
                </a:extLst>
              </p:cNvPr>
              <p:cNvSpPr txBox="1"/>
              <p:nvPr/>
            </p:nvSpPr>
            <p:spPr>
              <a:xfrm>
                <a:off x="4321341" y="761605"/>
                <a:ext cx="1342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mΩ</m:t>
                      </m:r>
                    </m:oMath>
                  </m:oMathPara>
                </a14:m>
                <a:endParaRPr lang="fr-FR" sz="1600" dirty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6933C7B7-332D-97B2-EEBA-F2B552486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341" y="761605"/>
                <a:ext cx="134297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171CE49-0DDA-C094-3DBC-76952C5674D0}"/>
              </a:ext>
            </a:extLst>
          </p:cNvPr>
          <p:cNvCxnSpPr>
            <a:cxnSpLocks/>
          </p:cNvCxnSpPr>
          <p:nvPr/>
        </p:nvCxnSpPr>
        <p:spPr>
          <a:xfrm flipV="1">
            <a:off x="4655336" y="3429000"/>
            <a:ext cx="697491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3F5B65-0B29-BF0F-534E-0E7986AE29CC}"/>
                  </a:ext>
                </a:extLst>
              </p:cNvPr>
              <p:cNvSpPr txBox="1"/>
              <p:nvPr/>
            </p:nvSpPr>
            <p:spPr>
              <a:xfrm>
                <a:off x="4332595" y="3074873"/>
                <a:ext cx="1342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3F5B65-0B29-BF0F-534E-0E7986AE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595" y="3074873"/>
                <a:ext cx="134297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F6A0612-814A-8702-6C7D-EE6121A3727C}"/>
              </a:ext>
            </a:extLst>
          </p:cNvPr>
          <p:cNvSpPr/>
          <p:nvPr/>
        </p:nvSpPr>
        <p:spPr>
          <a:xfrm rot="5400000">
            <a:off x="3856819" y="520285"/>
            <a:ext cx="2838842" cy="3321486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10AC98E-7391-EE2D-584F-F1F8A2CB7844}"/>
              </a:ext>
            </a:extLst>
          </p:cNvPr>
          <p:cNvSpPr txBox="1"/>
          <p:nvPr/>
        </p:nvSpPr>
        <p:spPr>
          <a:xfrm>
            <a:off x="5716106" y="3355847"/>
            <a:ext cx="1220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solidFill>
                  <a:srgbClr val="C00000"/>
                </a:solidFill>
                <a:latin typeface="Arial Narrow" panose="020B0606020202030204" pitchFamily="34" charset="0"/>
              </a:rPr>
              <a:t>Rotor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236C97-8ADE-6A75-F5F8-2EFEC5AFECF9}"/>
              </a:ext>
            </a:extLst>
          </p:cNvPr>
          <p:cNvSpPr/>
          <p:nvPr/>
        </p:nvSpPr>
        <p:spPr>
          <a:xfrm rot="5400000">
            <a:off x="391530" y="466806"/>
            <a:ext cx="2838842" cy="3397676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09A6418D-687C-1137-A40D-CA9CE6A77173}"/>
              </a:ext>
            </a:extLst>
          </p:cNvPr>
          <p:cNvSpPr txBox="1"/>
          <p:nvPr/>
        </p:nvSpPr>
        <p:spPr>
          <a:xfrm>
            <a:off x="76694" y="3323450"/>
            <a:ext cx="134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Stator</a:t>
            </a:r>
          </a:p>
        </p:txBody>
      </p:sp>
    </p:spTree>
    <p:extLst>
      <p:ext uri="{BB962C8B-B14F-4D97-AF65-F5344CB8AC3E}">
        <p14:creationId xmlns:p14="http://schemas.microsoft.com/office/powerpoint/2010/main" val="2517316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2023-05-09T10:28:52Z</dcterms:created>
  <dcterms:modified xsi:type="dcterms:W3CDTF">2023-05-09T11:35:11Z</dcterms:modified>
</cp:coreProperties>
</file>