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5407E-A70D-4B6C-8CEE-09364D2F9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D6A48B-BB4B-4101-B9C0-033C7680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6793A6-B537-41CE-A801-9C88A7EE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88564-F22D-4E0C-ADFD-368479A2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CFACCA-22A2-4D68-805A-BDD57FCC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89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B6669-68EB-4EFC-BCA9-E3A8E3D7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5C5C79-3219-41F2-BD58-44DF4CC5F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4F427-8F87-472F-B444-A90D7E0F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98F4EF-17A4-4630-83FB-47DFD65E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BBB29-A4E4-40F4-9E4A-E7CF1831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91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7FE494-5CFB-4765-B323-0653E6BB9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F37138-0705-431E-A9A3-AA5594E1D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902D2C-A1C4-4F9C-A6D2-72B0A5F6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F85AF-4764-4F28-8772-32C6D1A1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CDB08-C681-4FFA-903F-5FF0CDBB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59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E6354-CA22-4AC9-A007-892CA465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DC3369-2577-4269-A1A5-D707DBC95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FB52BB-0839-42F6-AB25-BED08EC3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ABA60-3222-4458-885B-46B54B69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627F24-D2EB-47F9-BB34-DB3E0F21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17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087F9-A6CF-4855-BE4F-F531D14B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41ED8A-F0B3-4CA0-821E-9576CAB9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46756-24DD-40A2-A7E7-F26BF125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E0A378-BF0C-44E7-8281-AF0A0301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6D0DCA-E902-474A-8CBE-A948C98F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64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8E57E-892B-47E6-B0D8-B1727018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A8494-5980-438A-8EFE-1A1E430BA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ABC7CE-1AF0-4AE0-9E6B-B30940051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932380-CE9B-42AA-A2A4-496670E6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4C5DE2-EEB6-428D-AE69-4ACA1DC2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684BE0-43CF-4733-BF65-86BAC411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95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47294-C7EF-4633-A086-EE2050B8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20F28A-CB4D-4372-99F4-BF1A1D925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9CD800-0BC0-406B-A300-9FAB4B84F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518867-0C9D-4C81-B23A-F08C3095D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A17A1E-14BE-4DF5-B541-E2CEAB6B8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AAED5F-2E2A-4554-BBA9-FC8ECD64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C98CB9-4BA5-4D33-A6E3-332C0CEC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37C168-BB87-499C-B87F-751F6E64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2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FFD47-7CA4-4FEC-BEF5-FEC1D901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AEFC7-7035-4969-BE3C-AC37854C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8A2EA9-4C99-4984-B4D7-C769CEBC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62458-8FEE-4617-98BE-335551AE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80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1CD9B7-58B6-408E-82B8-5E49CFDF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000F64-7BFA-4312-950C-9FB4ED3B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1A5E3E-4A6E-42BD-AC78-37D7E8A4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55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D9CA4-E079-4BA8-9C96-4C30C23C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5BC53D-9F00-4C5C-A2A2-E0E2FE81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168D93-FD2D-4894-B5EF-D7608FD4F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82BD2A-1C5F-4BFD-8380-533BAD92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339DC8-C17D-4CDA-B4FA-044BFBA7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927F7E-5B6F-4C53-BCC6-F7FAFE26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32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D67C8-334D-48D8-880A-C3323885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58AE82-D3EC-4C9A-A20C-3F300C839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F585B3-8D3E-4EC4-BC07-D1A06CDA9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CB4D0-467E-49A9-ADD2-DA612832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32DC7C-29A5-4A96-AAB2-367B632C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327969-B120-4952-ABDB-66AE861A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80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39A2E7-75E7-4B7E-9237-D370680A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F26E75-68CD-4ABB-AC41-925CD60E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FD2243-3BA0-40AF-8A9C-7177E0BB1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52EEA-DAC6-4C2C-A104-BD3C33D51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B2EE3-FBCF-42D5-B3BC-0683AFB7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97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8F8A3-48FE-4B9D-B5F6-DF7674DB1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2E2E16-0FDD-4CDD-A03B-87AFD0A93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5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540A29-43BE-4713-818F-CE134CDD9B81}"/>
                  </a:ext>
                </a:extLst>
              </p:cNvPr>
              <p:cNvSpPr/>
              <p:nvPr/>
            </p:nvSpPr>
            <p:spPr>
              <a:xfrm>
                <a:off x="1789781" y="1325301"/>
                <a:ext cx="432048" cy="462982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540A29-43BE-4713-818F-CE134CDD9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781" y="1325301"/>
                <a:ext cx="432048" cy="4629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E47CC8F-8012-4DCC-BF94-4D6B706C00C7}"/>
                  </a:ext>
                </a:extLst>
              </p:cNvPr>
              <p:cNvSpPr/>
              <p:nvPr/>
            </p:nvSpPr>
            <p:spPr>
              <a:xfrm>
                <a:off x="3256013" y="2074722"/>
                <a:ext cx="53559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E47CC8F-8012-4DCC-BF94-4D6B706C0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13" y="2074722"/>
                <a:ext cx="535596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0A3B572-B004-4250-9019-27F2C2D5A5AF}"/>
              </a:ext>
            </a:extLst>
          </p:cNvPr>
          <p:cNvCxnSpPr>
            <a:cxnSpLocks/>
          </p:cNvCxnSpPr>
          <p:nvPr/>
        </p:nvCxnSpPr>
        <p:spPr>
          <a:xfrm>
            <a:off x="323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FF041CE-EFFF-42BA-AFA8-292B87D7377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21829" y="1556792"/>
            <a:ext cx="420473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B4CE46C-0426-4350-BA8B-333A1F2CFA61}"/>
              </a:ext>
            </a:extLst>
          </p:cNvPr>
          <p:cNvCxnSpPr>
            <a:cxnSpLocks/>
          </p:cNvCxnSpPr>
          <p:nvPr/>
        </p:nvCxnSpPr>
        <p:spPr>
          <a:xfrm flipV="1">
            <a:off x="2834648" y="1728596"/>
            <a:ext cx="0" cy="56215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1CA231-C24C-4DDC-8903-D2BC01ED7280}"/>
              </a:ext>
            </a:extLst>
          </p:cNvPr>
          <p:cNvCxnSpPr>
            <a:cxnSpLocks/>
          </p:cNvCxnSpPr>
          <p:nvPr/>
        </p:nvCxnSpPr>
        <p:spPr>
          <a:xfrm>
            <a:off x="4126227" y="1556377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3BCC8FF-C0CD-4146-87B7-49B3A54D6857}"/>
              </a:ext>
            </a:extLst>
          </p:cNvPr>
          <p:cNvCxnSpPr>
            <a:cxnSpLocks/>
          </p:cNvCxnSpPr>
          <p:nvPr/>
        </p:nvCxnSpPr>
        <p:spPr>
          <a:xfrm flipH="1">
            <a:off x="3773109" y="2789754"/>
            <a:ext cx="569179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F5E5775-8159-459F-A8CB-D04FAB9F875A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1259632" y="1736792"/>
            <a:ext cx="0" cy="105296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0D177C1-941F-45F0-AD71-241D40B480DD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1259632" y="2789754"/>
            <a:ext cx="199638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306611-51B7-4AC4-8937-4144EBC09590}"/>
                  </a:ext>
                </a:extLst>
              </p:cNvPr>
              <p:cNvSpPr/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306611-51B7-4AC4-8937-4144EBC09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EAAA70CA-B9FB-47BC-BFD2-1070BD41C9A5}"/>
              </a:ext>
            </a:extLst>
          </p:cNvPr>
          <p:cNvGrpSpPr/>
          <p:nvPr/>
        </p:nvGrpSpPr>
        <p:grpSpPr>
          <a:xfrm>
            <a:off x="978135" y="1376792"/>
            <a:ext cx="811646" cy="423143"/>
            <a:chOff x="978135" y="1376792"/>
            <a:chExt cx="811646" cy="423143"/>
          </a:xfrm>
        </p:grpSpPr>
        <p:sp>
          <p:nvSpPr>
            <p:cNvPr id="8" name="Organigramme : Jonction de sommaire 7">
              <a:extLst>
                <a:ext uri="{FF2B5EF4-FFF2-40B4-BE49-F238E27FC236}">
                  <a16:creationId xmlns:a16="http://schemas.microsoft.com/office/drawing/2014/main" id="{A7066168-3F7C-41D5-B50E-7B9CB1D5C47B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5480DBA4-CB1D-4C4A-8EB6-F1D9AF97A720}"/>
                </a:ext>
              </a:extLst>
            </p:cNvPr>
            <p:cNvCxnSpPr>
              <a:cxnSpLocks/>
              <a:stCxn id="8" idx="6"/>
              <a:endCxn id="4" idx="1"/>
            </p:cNvCxnSpPr>
            <p:nvPr/>
          </p:nvCxnSpPr>
          <p:spPr>
            <a:xfrm>
              <a:off x="1439632" y="1556792"/>
              <a:ext cx="350149" cy="0"/>
            </a:xfrm>
            <a:prstGeom prst="straightConnector1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4E497A9-0475-4DB4-BE70-E9C7DA338139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4E497A9-0475-4DB4-BE70-E9C7DA338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1577BAC-2632-479B-91CC-8C9A54B1C9EE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1577BAC-2632-479B-91CC-8C9A54B1C9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17B3FC-7993-4EDC-8AE2-10659AA33B19}"/>
                  </a:ext>
                </a:extLst>
              </p:cNvPr>
              <p:cNvSpPr/>
              <p:nvPr/>
            </p:nvSpPr>
            <p:spPr>
              <a:xfrm>
                <a:off x="4020679" y="1181158"/>
                <a:ext cx="674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17B3FC-7993-4EDC-8AE2-10659AA33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679" y="1181158"/>
                <a:ext cx="674031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>
            <a:extLst>
              <a:ext uri="{FF2B5EF4-FFF2-40B4-BE49-F238E27FC236}">
                <a16:creationId xmlns:a16="http://schemas.microsoft.com/office/drawing/2014/main" id="{44FC9ED3-042E-47D9-A507-5C272EEF4E2E}"/>
              </a:ext>
            </a:extLst>
          </p:cNvPr>
          <p:cNvGrpSpPr/>
          <p:nvPr/>
        </p:nvGrpSpPr>
        <p:grpSpPr>
          <a:xfrm>
            <a:off x="2546820" y="1368596"/>
            <a:ext cx="713545" cy="423143"/>
            <a:chOff x="978135" y="1376792"/>
            <a:chExt cx="713545" cy="423143"/>
          </a:xfrm>
        </p:grpSpPr>
        <p:sp>
          <p:nvSpPr>
            <p:cNvPr id="36" name="Organigramme : Jonction de sommaire 35">
              <a:extLst>
                <a:ext uri="{FF2B5EF4-FFF2-40B4-BE49-F238E27FC236}">
                  <a16:creationId xmlns:a16="http://schemas.microsoft.com/office/drawing/2014/main" id="{35540E20-2C83-4B50-B339-552B37A99598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6F3F33CF-3C01-488F-845D-FB956DB3A0F5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>
              <a:off x="1439632" y="1556792"/>
              <a:ext cx="252048" cy="0"/>
            </a:xfrm>
            <a:prstGeom prst="straightConnector1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D407953-E284-497D-86BE-9EC02B14B6D7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D407953-E284-497D-86BE-9EC02B14B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67EA2BC-7C26-44BD-AE55-3172F18252C0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67EA2BC-7C26-44BD-AE55-3172F18252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48E4C1A-0C74-4B31-BB13-A2E2CF56E09A}"/>
                  </a:ext>
                </a:extLst>
              </p:cNvPr>
              <p:cNvSpPr/>
              <p:nvPr/>
            </p:nvSpPr>
            <p:spPr>
              <a:xfrm>
                <a:off x="3256013" y="1218032"/>
                <a:ext cx="535602" cy="676690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48E4C1A-0C74-4B31-BB13-A2E2CF56E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13" y="1218032"/>
                <a:ext cx="535602" cy="6766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2C46CAD-A670-4A59-8C1C-840FDA0BE59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834648" y="2290746"/>
            <a:ext cx="421365" cy="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27EB1475-DDFB-4F4D-833C-383E53B85318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791615" y="1556377"/>
            <a:ext cx="780383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C5A5FB80-0A21-4AA0-9988-BD1E9C16BF0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791609" y="2290746"/>
            <a:ext cx="33461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7D7415-867B-490E-8877-A2F6DC3E301A}"/>
                  </a:ext>
                </a:extLst>
              </p:cNvPr>
              <p:cNvSpPr/>
              <p:nvPr/>
            </p:nvSpPr>
            <p:spPr>
              <a:xfrm>
                <a:off x="3256013" y="2573730"/>
                <a:ext cx="53559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7D7415-867B-490E-8877-A2F6DC3E3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13" y="2573730"/>
                <a:ext cx="535596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32699782-27F1-4D5E-BED8-6424E1BF25CD}"/>
              </a:ext>
            </a:extLst>
          </p:cNvPr>
          <p:cNvCxnSpPr>
            <a:cxnSpLocks/>
          </p:cNvCxnSpPr>
          <p:nvPr/>
        </p:nvCxnSpPr>
        <p:spPr>
          <a:xfrm>
            <a:off x="4342288" y="1556377"/>
            <a:ext cx="0" cy="123337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7400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540A29-43BE-4713-818F-CE134CDD9B81}"/>
                  </a:ext>
                </a:extLst>
              </p:cNvPr>
              <p:cNvSpPr/>
              <p:nvPr/>
            </p:nvSpPr>
            <p:spPr>
              <a:xfrm>
                <a:off x="1691680" y="1180511"/>
                <a:ext cx="1008112" cy="752562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540A29-43BE-4713-818F-CE134CDD9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180511"/>
                <a:ext cx="1008112" cy="752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74AF26-C807-4368-BD63-6949911D134B}"/>
                  </a:ext>
                </a:extLst>
              </p:cNvPr>
              <p:cNvSpPr/>
              <p:nvPr/>
            </p:nvSpPr>
            <p:spPr>
              <a:xfrm>
                <a:off x="2546430" y="2060848"/>
                <a:ext cx="73877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74AF26-C807-4368-BD63-6949911D1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430" y="2060848"/>
                <a:ext cx="73877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0A3B572-B004-4250-9019-27F2C2D5A5AF}"/>
              </a:ext>
            </a:extLst>
          </p:cNvPr>
          <p:cNvCxnSpPr>
            <a:cxnSpLocks/>
          </p:cNvCxnSpPr>
          <p:nvPr/>
        </p:nvCxnSpPr>
        <p:spPr>
          <a:xfrm>
            <a:off x="323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A7066168-3F7C-41D5-B50E-7B9CB1D5C47B}"/>
              </a:ext>
            </a:extLst>
          </p:cNvPr>
          <p:cNvSpPr/>
          <p:nvPr/>
        </p:nvSpPr>
        <p:spPr>
          <a:xfrm>
            <a:off x="1079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80DBA4-CB1D-4C4A-8EB6-F1D9AF97A720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>
            <a:off x="1439632" y="1556792"/>
            <a:ext cx="25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FF041CE-EFFF-42BA-AFA8-292B87D7377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99792" y="1556792"/>
            <a:ext cx="61204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1CA231-C24C-4DDC-8903-D2BC01ED7280}"/>
              </a:ext>
            </a:extLst>
          </p:cNvPr>
          <p:cNvCxnSpPr>
            <a:cxnSpLocks/>
          </p:cNvCxnSpPr>
          <p:nvPr/>
        </p:nvCxnSpPr>
        <p:spPr>
          <a:xfrm>
            <a:off x="4664455" y="1558776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3BCC8FF-C0CD-4146-87B7-49B3A54D6857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285202" y="2276872"/>
            <a:ext cx="1379253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F5E5775-8159-459F-A8CB-D04FAB9F875A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0D177C1-941F-45F0-AD71-241D40B480D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66392" y="2276872"/>
            <a:ext cx="128003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306611-51B7-4AC4-8937-4144EBC09590}"/>
                  </a:ext>
                </a:extLst>
              </p:cNvPr>
              <p:cNvSpPr/>
              <p:nvPr/>
            </p:nvSpPr>
            <p:spPr>
              <a:xfrm>
                <a:off x="213857" y="1183930"/>
                <a:ext cx="723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306611-51B7-4AC4-8937-4144EBC09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7" y="1183930"/>
                <a:ext cx="723403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4E497A9-0475-4DB4-BE70-E9C7DA338139}"/>
                  </a:ext>
                </a:extLst>
              </p:cNvPr>
              <p:cNvSpPr/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4E497A9-0475-4DB4-BE70-E9C7DA338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1577BAC-2632-479B-91CC-8C9A54B1C9EE}"/>
                  </a:ext>
                </a:extLst>
              </p:cNvPr>
              <p:cNvSpPr/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1577BAC-2632-479B-91CC-8C9A54B1C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4D40D72-3F70-4C65-B59B-5166E1102337}"/>
                  </a:ext>
                </a:extLst>
              </p:cNvPr>
              <p:cNvSpPr/>
              <p:nvPr/>
            </p:nvSpPr>
            <p:spPr>
              <a:xfrm>
                <a:off x="3316152" y="1197872"/>
                <a:ext cx="1008112" cy="724480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4D40D72-3F70-4C65-B59B-5166E1102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152" y="1197872"/>
                <a:ext cx="1008112" cy="7244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BCDE197-DA4C-4E38-8EA0-A3A69CFAFD4D}"/>
              </a:ext>
            </a:extLst>
          </p:cNvPr>
          <p:cNvCxnSpPr>
            <a:cxnSpLocks/>
          </p:cNvCxnSpPr>
          <p:nvPr/>
        </p:nvCxnSpPr>
        <p:spPr>
          <a:xfrm>
            <a:off x="4324264" y="1559136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17B3FC-7993-4EDC-8AE2-10659AA33B19}"/>
                  </a:ext>
                </a:extLst>
              </p:cNvPr>
              <p:cNvSpPr/>
              <p:nvPr/>
            </p:nvSpPr>
            <p:spPr>
              <a:xfrm>
                <a:off x="4343660" y="1158087"/>
                <a:ext cx="717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17B3FC-7993-4EDC-8AE2-10659AA33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660" y="1158087"/>
                <a:ext cx="717312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530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Grand écran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</cp:revision>
  <dcterms:created xsi:type="dcterms:W3CDTF">2020-08-27T08:32:13Z</dcterms:created>
  <dcterms:modified xsi:type="dcterms:W3CDTF">2020-08-27T12:05:09Z</dcterms:modified>
</cp:coreProperties>
</file>