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67" autoAdjust="0"/>
  </p:normalViewPr>
  <p:slideViewPr>
    <p:cSldViewPr snapToGrid="0">
      <p:cViewPr>
        <p:scale>
          <a:sx n="140" d="100"/>
          <a:sy n="140" d="100"/>
        </p:scale>
        <p:origin x="68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29F3D-E787-4484-A963-6F7177B7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07D53A-EF73-4A31-AC46-038E35B0F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650A8-8B4C-4057-AC8E-2519294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45780-CA40-415A-BCFD-584F43CF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30AB-24A5-4375-A6D7-5B238066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72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D2913-661F-4341-91D6-8CD4A0A6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4941E1-95E0-4635-901E-359D2AFD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5E257-DF56-457E-B783-D9528DA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15A5D-F463-4FD4-8707-9955FC88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A8501-F199-4E9B-86CA-4BB65E3D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18B799-4B80-4734-9D21-49C895FF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2A91B2-CBAC-4A0F-A90A-3BE3FDB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FEA28-31EC-4C2D-A143-62E58B65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803AF-9A7B-4EF0-AA4E-E6FCA4F4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FD13A-EA90-4836-8367-AF8BB84C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18851-4A76-4397-8B83-0E972C12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9E92F-EFF9-4CA4-863F-3A09BE15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D7965-CE4C-45AA-8C7E-B4ECDB5F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9C150-C375-4A3F-8D9F-62D01251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464C7-A3EF-4E0B-8189-6597B2F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B4754-DEFD-4671-B959-ABBB798E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FB1AB-B5A4-4C81-A6D8-7BC9B0DA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C7288-AFB0-48C6-8F3E-F4E6CB52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B1E1A-7620-4652-B68B-5AD18DD1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7F5E3-4761-4992-BDDB-AECF741E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03F38-BEC1-44D3-9C65-E1763D92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66C23-3BAC-4A9E-A9C8-B4FED8AA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70157C-2822-4948-9798-6EEAD885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1EDC41-78E5-4FE5-B467-1EB063A4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DD1D05-B3A4-4557-B257-C213B9A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97F4E-DED8-42F9-A31E-0BB632C1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88AA7-9326-47FA-B9E3-50728A1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DF1817-F734-44A0-B41F-7C7D076C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C6B9D-51A1-41FB-BCA6-B07AFA6DA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DF8C1F-0AA8-4597-AD87-801FFC22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F08137-9681-4E78-B12A-3D04DD108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E2F058-CAF0-4411-BF88-A829B90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F8EC7D-78A6-4B6F-98B3-F345361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B52A4E-035C-408B-A2BD-DED5C45C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6E27F-7590-4B6C-A954-3EC3AC7D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3AA484-DD0E-480B-BF5F-48E02D1A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CC275-2709-43A0-A15F-B7C46CB8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F6A69A-1D55-41BB-B988-D65C1488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75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F88DFE-9493-4CFA-9C82-CEDBC416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99F487-B2F8-4132-8593-F9109DDA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C5E94-77A6-46A7-B721-16A2174D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6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6E773-3B90-4F16-911B-94865E90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1BE0AC-AC94-4A85-B3ED-9755D2DD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ABAFC-C82D-449D-839D-430BA3E81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BB7AA-7501-42B1-B94F-9BE5C38B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5B75A6-56B9-4FEC-AA56-FDA7B29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D5A52C-238E-4074-A4B1-518545A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7CE31-B3EA-4E88-9514-EC6A2291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0C22E3-DF15-4777-A30B-D9382842E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9ABF57-E1EF-4537-889E-8C88873C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A9748-25C2-4A8D-9FEB-D81CA0FF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04145A-42C4-4307-9FE7-5C5CD824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723FC9-04FD-43AC-B73F-7466E29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E4D948-CE10-4D02-9B14-249965BC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64FF7-8A60-4176-BA2F-374C866A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BA5DF-DCFD-48DC-94C0-DE0B37145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4CA3-D325-47CB-B9B3-AD74E3989DCC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7905E-CBA2-412C-B874-3569852C4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423F4-4E50-4D5D-9054-8BCCD7988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70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B0C08158-C79A-41ED-94AD-B825889DEBCE}"/>
              </a:ext>
            </a:extLst>
          </p:cNvPr>
          <p:cNvGrpSpPr/>
          <p:nvPr/>
        </p:nvGrpSpPr>
        <p:grpSpPr>
          <a:xfrm>
            <a:off x="2283460" y="1101090"/>
            <a:ext cx="389890" cy="432832"/>
            <a:chOff x="2251710" y="1107440"/>
            <a:chExt cx="389890" cy="432832"/>
          </a:xfrm>
        </p:grpSpPr>
        <p:sp>
          <p:nvSpPr>
            <p:cNvPr id="4" name="Organigramme : Jonction de sommaire 3">
              <a:extLst>
                <a:ext uri="{FF2B5EF4-FFF2-40B4-BE49-F238E27FC236}">
                  <a16:creationId xmlns:a16="http://schemas.microsoft.com/office/drawing/2014/main" id="{43D27CC2-5484-4D8B-B516-EE674127CAD5}"/>
                </a:ext>
              </a:extLst>
            </p:cNvPr>
            <p:cNvSpPr/>
            <p:nvPr/>
          </p:nvSpPr>
          <p:spPr>
            <a:xfrm>
              <a:off x="2296160" y="1107440"/>
              <a:ext cx="345440" cy="34544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867DEAF-60DF-45CA-B83D-92010A0C1EF2}"/>
                </a:ext>
              </a:extLst>
            </p:cNvPr>
            <p:cNvSpPr txBox="1"/>
            <p:nvPr/>
          </p:nvSpPr>
          <p:spPr>
            <a:xfrm>
              <a:off x="2251710" y="1113790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A626D5C-1C5C-46B2-B0C8-715DB272363D}"/>
                </a:ext>
              </a:extLst>
            </p:cNvPr>
            <p:cNvSpPr txBox="1"/>
            <p:nvPr/>
          </p:nvSpPr>
          <p:spPr>
            <a:xfrm>
              <a:off x="2348038" y="117094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321945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1078865"/>
                <a:ext cx="723900" cy="39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466090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1078865"/>
                <a:ext cx="723900" cy="392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610235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350" y="1078865"/>
                <a:ext cx="723900" cy="392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00785" y="1065113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85" y="1065113"/>
                <a:ext cx="723900" cy="392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/>
              <p:nvPr/>
            </p:nvSpPr>
            <p:spPr>
              <a:xfrm>
                <a:off x="4660900" y="1789013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1789013"/>
                <a:ext cx="723900" cy="392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AA5A16C-0681-4AE2-ABAB-54B40270A9B3}"/>
              </a:ext>
            </a:extLst>
          </p:cNvPr>
          <p:cNvCxnSpPr>
            <a:endCxn id="12" idx="1"/>
          </p:cNvCxnSpPr>
          <p:nvPr/>
        </p:nvCxnSpPr>
        <p:spPr>
          <a:xfrm>
            <a:off x="584200" y="1261328"/>
            <a:ext cx="6165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BF309B8-FD42-4D74-B2F0-3AE144AF699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1924685" y="1261328"/>
            <a:ext cx="358775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FC2F7C0-2F4F-4AB0-B7B9-A4D08A456A68}"/>
              </a:ext>
            </a:extLst>
          </p:cNvPr>
          <p:cNvCxnSpPr>
            <a:cxnSpLocks/>
          </p:cNvCxnSpPr>
          <p:nvPr/>
        </p:nvCxnSpPr>
        <p:spPr>
          <a:xfrm>
            <a:off x="2673350" y="1274445"/>
            <a:ext cx="546100" cy="127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500630" y="1415218"/>
            <a:ext cx="0" cy="57001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CA0144E-68B8-4A53-91D1-B7E7DBB93444}"/>
              </a:ext>
            </a:extLst>
          </p:cNvPr>
          <p:cNvCxnSpPr>
            <a:cxnSpLocks/>
          </p:cNvCxnSpPr>
          <p:nvPr/>
        </p:nvCxnSpPr>
        <p:spPr>
          <a:xfrm>
            <a:off x="5384800" y="1275080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CCE9660-6A05-4DD8-8494-41354F3E1011}"/>
              </a:ext>
            </a:extLst>
          </p:cNvPr>
          <p:cNvCxnSpPr>
            <a:cxnSpLocks/>
          </p:cNvCxnSpPr>
          <p:nvPr/>
        </p:nvCxnSpPr>
        <p:spPr>
          <a:xfrm>
            <a:off x="3943350" y="1261328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FF869F3-4D6B-4BF8-BF75-4BBE0FE9D370}"/>
              </a:ext>
            </a:extLst>
          </p:cNvPr>
          <p:cNvCxnSpPr>
            <a:cxnSpLocks/>
          </p:cNvCxnSpPr>
          <p:nvPr/>
        </p:nvCxnSpPr>
        <p:spPr>
          <a:xfrm>
            <a:off x="6826250" y="1273810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57FF8C6-2F79-4CE4-B15F-014BB7EFA25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84800" y="1985228"/>
            <a:ext cx="17081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7092950" y="1261328"/>
            <a:ext cx="0" cy="72390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8D8A420-4B2F-4820-9C9E-5B3C406B9F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0629" y="1985228"/>
            <a:ext cx="216027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584200" y="962590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962590"/>
                <a:ext cx="354136" cy="184666"/>
              </a:xfrm>
              <a:prstGeom prst="rect">
                <a:avLst/>
              </a:prstGeom>
              <a:blipFill>
                <a:blip r:embed="rId7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7007957" y="1054923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57" y="1054923"/>
                <a:ext cx="336695" cy="184666"/>
              </a:xfrm>
              <a:prstGeom prst="rect">
                <a:avLst/>
              </a:prstGeom>
              <a:blipFill>
                <a:blip r:embed="rId8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39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83563" y="3444311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63" y="3444311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83401" y="3443455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401" y="3443455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1664582" y="3887380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82" y="3887380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166755" y="3569455"/>
            <a:ext cx="0" cy="44620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18637" y="3338717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37" y="3338717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23563" y="3570311"/>
            <a:ext cx="35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3921831" y="3575463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04582" y="4013380"/>
            <a:ext cx="96217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4043542" y="3169385"/>
            <a:ext cx="0" cy="40007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>
            <a:off x="2130747" y="3169387"/>
            <a:ext cx="19127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4D82DEF-14D8-4394-AB67-67913C850A8D}"/>
              </a:ext>
            </a:extLst>
          </p:cNvPr>
          <p:cNvCxnSpPr>
            <a:cxnSpLocks/>
          </p:cNvCxnSpPr>
          <p:nvPr/>
        </p:nvCxnSpPr>
        <p:spPr>
          <a:xfrm flipV="1">
            <a:off x="2252751" y="3561825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D30FEA1-1CB9-4EF0-8EF7-120C9D36248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0115" y="4013380"/>
            <a:ext cx="86446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81E67E-38FB-40CE-8924-0B6FFB68D853}"/>
                  </a:ext>
                </a:extLst>
              </p:cNvPr>
              <p:cNvSpPr/>
              <p:nvPr/>
            </p:nvSpPr>
            <p:spPr>
              <a:xfrm>
                <a:off x="2850693" y="3032921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81E67E-38FB-40CE-8924-0B6FFB68D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93" y="3032921"/>
                <a:ext cx="540000" cy="25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93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83563" y="3444311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63" y="3444311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83401" y="3443455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401" y="3443455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1664582" y="3887380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82" y="3887380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166755" y="3569455"/>
            <a:ext cx="0" cy="44620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18637" y="3338717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37" y="3338717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23563" y="3570311"/>
            <a:ext cx="35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3921831" y="3575463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04582" y="4013380"/>
            <a:ext cx="96217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3166755" y="3169385"/>
            <a:ext cx="876787" cy="39244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>
            <a:off x="2130747" y="3169387"/>
            <a:ext cx="19127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4D82DEF-14D8-4394-AB67-67913C850A8D}"/>
              </a:ext>
            </a:extLst>
          </p:cNvPr>
          <p:cNvCxnSpPr>
            <a:cxnSpLocks/>
          </p:cNvCxnSpPr>
          <p:nvPr/>
        </p:nvCxnSpPr>
        <p:spPr>
          <a:xfrm flipV="1">
            <a:off x="2252751" y="3561825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D30FEA1-1CB9-4EF0-8EF7-120C9D36248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0115" y="4013380"/>
            <a:ext cx="86446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81E67E-38FB-40CE-8924-0B6FFB68D853}"/>
                  </a:ext>
                </a:extLst>
              </p:cNvPr>
              <p:cNvSpPr/>
              <p:nvPr/>
            </p:nvSpPr>
            <p:spPr>
              <a:xfrm>
                <a:off x="2850693" y="3032921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𝑬𝑪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81E67E-38FB-40CE-8924-0B6FFB68D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93" y="3032921"/>
                <a:ext cx="540000" cy="25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7ED9098-6F6D-47CC-A64A-7A1D8E1F2A42}"/>
                  </a:ext>
                </a:extLst>
              </p:cNvPr>
              <p:cNvSpPr txBox="1"/>
              <p:nvPr/>
            </p:nvSpPr>
            <p:spPr>
              <a:xfrm>
                <a:off x="922121" y="4731224"/>
                <a:ext cx="1082624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𝐴𝐷𝐵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𝐵𝐸𝐶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7ED9098-6F6D-47CC-A64A-7A1D8E1F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21" y="4731224"/>
                <a:ext cx="1082624" cy="617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/>
              <p:nvPr/>
            </p:nvSpPr>
            <p:spPr>
              <a:xfrm>
                <a:off x="3309239" y="3890016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890016"/>
                <a:ext cx="540000" cy="2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132439" y="368475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864321" y="3319845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1" y="3319845"/>
                <a:ext cx="354136" cy="184666"/>
              </a:xfrm>
              <a:prstGeom prst="rect">
                <a:avLst/>
              </a:prstGeom>
              <a:blipFill>
                <a:blip r:embed="rId7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8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8F1E7C80-C6AA-4B05-9933-8A923FEEC3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087" b="32581"/>
          <a:stretch/>
        </p:blipFill>
        <p:spPr>
          <a:xfrm>
            <a:off x="1987391" y="3429000"/>
            <a:ext cx="277524" cy="273219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</p:cNvCxnSpPr>
          <p:nvPr/>
        </p:nvCxnSpPr>
        <p:spPr>
          <a:xfrm>
            <a:off x="813391" y="3556879"/>
            <a:ext cx="41696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3167344-B7BB-4A25-AD8C-3555E1044668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849239" y="4016016"/>
            <a:ext cx="89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26153" y="4016016"/>
            <a:ext cx="1183086" cy="342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5A6BC0F-6869-4847-BCE7-0FFF88B45B3C}"/>
              </a:ext>
            </a:extLst>
          </p:cNvPr>
          <p:cNvSpPr txBox="1"/>
          <p:nvPr/>
        </p:nvSpPr>
        <p:spPr>
          <a:xfrm>
            <a:off x="864321" y="4767618"/>
            <a:ext cx="23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FTBO = BCDE</a:t>
            </a:r>
          </a:p>
        </p:txBody>
      </p:sp>
    </p:spTree>
    <p:extLst>
      <p:ext uri="{BB962C8B-B14F-4D97-AF65-F5344CB8AC3E}">
        <p14:creationId xmlns:p14="http://schemas.microsoft.com/office/powerpoint/2010/main" val="24756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2712123" y="3659676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123" y="3659676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491BB0E-EDD0-4519-B26A-C25B6BACFE3D}"/>
              </a:ext>
            </a:extLst>
          </p:cNvPr>
          <p:cNvSpPr/>
          <p:nvPr/>
        </p:nvSpPr>
        <p:spPr>
          <a:xfrm>
            <a:off x="4120900" y="3432759"/>
            <a:ext cx="540000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132439" y="368475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1545078" y="3327779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78" y="3327779"/>
                <a:ext cx="354136" cy="184666"/>
              </a:xfrm>
              <a:prstGeom prst="rect">
                <a:avLst/>
              </a:prstGeom>
              <a:blipFill>
                <a:blip r:embed="rId3"/>
                <a:stretch>
                  <a:fillRect l="-10169" t="-6667" r="-1525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8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8F1E7C80-C6AA-4B05-9933-8A923FEEC3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087" b="32581"/>
          <a:stretch/>
        </p:blipFill>
        <p:spPr>
          <a:xfrm>
            <a:off x="1987391" y="3429000"/>
            <a:ext cx="277524" cy="273219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719824" y="3221536"/>
            <a:ext cx="0" cy="20746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 flipV="1">
            <a:off x="2126153" y="4019441"/>
            <a:ext cx="2622924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E968C03-AD3B-458F-976E-E9C688E2FD31}"/>
              </a:ext>
            </a:extLst>
          </p:cNvPr>
          <p:cNvCxnSpPr>
            <a:cxnSpLocks/>
          </p:cNvCxnSpPr>
          <p:nvPr/>
        </p:nvCxnSpPr>
        <p:spPr>
          <a:xfrm>
            <a:off x="2440461" y="3785675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3D4FA54-20E6-4EDF-BD60-6EE2ABA566EE}"/>
              </a:ext>
            </a:extLst>
          </p:cNvPr>
          <p:cNvCxnSpPr>
            <a:cxnSpLocks/>
          </p:cNvCxnSpPr>
          <p:nvPr/>
        </p:nvCxnSpPr>
        <p:spPr>
          <a:xfrm flipH="1">
            <a:off x="2439214" y="3221537"/>
            <a:ext cx="1247" cy="56413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3D3E03-0E56-42C3-987A-95A1B2A9AD1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64915" y="3565609"/>
            <a:ext cx="166997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9B6F373-38D0-41F6-A08A-F4A6E983D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49" y="3327844"/>
            <a:ext cx="262151" cy="475529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8E5C280-25CF-4CA7-8429-5C918D85F680}"/>
              </a:ext>
            </a:extLst>
          </p:cNvPr>
          <p:cNvCxnSpPr>
            <a:cxnSpLocks/>
          </p:cNvCxnSpPr>
          <p:nvPr/>
        </p:nvCxnSpPr>
        <p:spPr>
          <a:xfrm flipV="1">
            <a:off x="2439214" y="3218112"/>
            <a:ext cx="1280610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C89250C-D176-4DD6-8887-8C2A30C4BA21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3719825" y="3659677"/>
            <a:ext cx="0" cy="1436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441F087-2CF8-4969-8B76-B5ED9B83E83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252123" y="3803373"/>
            <a:ext cx="467702" cy="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B099423B-EE63-43AD-84D3-9D748BC98E15}"/>
              </a:ext>
            </a:extLst>
          </p:cNvPr>
          <p:cNvSpPr txBox="1"/>
          <p:nvPr/>
        </p:nvSpPr>
        <p:spPr>
          <a:xfrm>
            <a:off x="864321" y="4767618"/>
            <a:ext cx="23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FTBO = (1+A)B</a:t>
            </a:r>
          </a:p>
        </p:txBody>
      </p:sp>
    </p:spTree>
    <p:extLst>
      <p:ext uri="{BB962C8B-B14F-4D97-AF65-F5344CB8AC3E}">
        <p14:creationId xmlns:p14="http://schemas.microsoft.com/office/powerpoint/2010/main" val="67643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39489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4814392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 flipV="1">
            <a:off x="2130745" y="3169386"/>
            <a:ext cx="2683647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E7B82398-2EAD-440E-9319-F5C9D887872F}"/>
                  </a:ext>
                </a:extLst>
              </p:cNvPr>
              <p:cNvSpPr txBox="1"/>
              <p:nvPr/>
            </p:nvSpPr>
            <p:spPr>
              <a:xfrm>
                <a:off x="864321" y="4767618"/>
                <a:ext cx="2311058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𝐹𝑇𝐵𝑂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num>
                        <m:den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E7B82398-2EAD-440E-9319-F5C9D8878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1" y="4767618"/>
                <a:ext cx="2311058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6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39489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4814392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 flipV="1">
            <a:off x="2130745" y="3169386"/>
            <a:ext cx="2683647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3416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98513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30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88496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68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69662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29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5324806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5433435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35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714" t="-3226" r="-16071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442496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25130" y="3558759"/>
            <a:ext cx="35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5236629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452469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5390121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>
            <a:off x="2130746" y="3169386"/>
            <a:ext cx="3259375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44CB3C2-2ECA-443C-BB79-FFA21973AB62}"/>
              </a:ext>
            </a:extLst>
          </p:cNvPr>
          <p:cNvGrpSpPr/>
          <p:nvPr/>
        </p:nvGrpSpPr>
        <p:grpSpPr>
          <a:xfrm>
            <a:off x="2435394" y="3404510"/>
            <a:ext cx="322163" cy="391212"/>
            <a:chOff x="2225997" y="1079551"/>
            <a:chExt cx="322163" cy="391212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1F72FC8F-0048-4581-B9D7-BEA6B4F8F03E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EE30A273-0B48-499E-9EC7-7FCD3D794B90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EC8BF84-DEF8-4C6D-85DB-F383E2F4F237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4D82DEF-14D8-4394-AB67-67913C850A8D}"/>
              </a:ext>
            </a:extLst>
          </p:cNvPr>
          <p:cNvCxnSpPr>
            <a:cxnSpLocks/>
          </p:cNvCxnSpPr>
          <p:nvPr/>
        </p:nvCxnSpPr>
        <p:spPr>
          <a:xfrm flipV="1">
            <a:off x="2753563" y="3558901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961EF1A-4817-48D5-90FD-06740E36C0ED}"/>
              </a:ext>
            </a:extLst>
          </p:cNvPr>
          <p:cNvCxnSpPr>
            <a:cxnSpLocks/>
          </p:cNvCxnSpPr>
          <p:nvPr/>
        </p:nvCxnSpPr>
        <p:spPr>
          <a:xfrm flipV="1">
            <a:off x="2634214" y="3684399"/>
            <a:ext cx="0" cy="21026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34219A5-E4FE-43EF-BBF4-26CE157E5911}"/>
              </a:ext>
            </a:extLst>
          </p:cNvPr>
          <p:cNvCxnSpPr>
            <a:cxnSpLocks/>
          </p:cNvCxnSpPr>
          <p:nvPr/>
        </p:nvCxnSpPr>
        <p:spPr>
          <a:xfrm>
            <a:off x="2631557" y="3894667"/>
            <a:ext cx="103874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8C61779-6A41-4ABB-8B7C-79A60CAA80BB}"/>
              </a:ext>
            </a:extLst>
          </p:cNvPr>
          <p:cNvCxnSpPr>
            <a:cxnSpLocks/>
          </p:cNvCxnSpPr>
          <p:nvPr/>
        </p:nvCxnSpPr>
        <p:spPr>
          <a:xfrm flipV="1">
            <a:off x="3670300" y="3561825"/>
            <a:ext cx="0" cy="33284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0C64E44-D392-4C52-ABCC-47DD67A576F9}"/>
                  </a:ext>
                </a:extLst>
              </p:cNvPr>
              <p:cNvSpPr txBox="1"/>
              <p:nvPr/>
            </p:nvSpPr>
            <p:spPr>
              <a:xfrm>
                <a:off x="1469409" y="4531056"/>
                <a:ext cx="3767220" cy="102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A</m:t>
                      </m:r>
                      <m:f>
                        <m:f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𝐶𝐷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𝐶𝐷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0C64E44-D392-4C52-ABCC-47DD67A57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09" y="4531056"/>
                <a:ext cx="3767220" cy="1022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3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902491" y="3565381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310237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26456" y="2937427"/>
            <a:ext cx="4290" cy="48896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>
            <a:off x="1770353" y="2937427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5B1EE3D-12DA-4948-A6E8-98F6B00F1E1C}"/>
              </a:ext>
            </a:extLst>
          </p:cNvPr>
          <p:cNvCxnSpPr>
            <a:cxnSpLocks/>
          </p:cNvCxnSpPr>
          <p:nvPr/>
        </p:nvCxnSpPr>
        <p:spPr>
          <a:xfrm>
            <a:off x="874250" y="2950419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8854BC3-23D7-4BF5-B592-CEFB9147F84F}"/>
                  </a:ext>
                </a:extLst>
              </p:cNvPr>
              <p:cNvSpPr txBox="1"/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8854BC3-23D7-4BF5-B592-CEFB9147F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3EAF72F-C136-44B7-A067-12CD256DD807}"/>
                  </a:ext>
                </a:extLst>
              </p:cNvPr>
              <p:cNvSpPr txBox="1"/>
              <p:nvPr/>
            </p:nvSpPr>
            <p:spPr>
              <a:xfrm>
                <a:off x="2497578" y="4317242"/>
                <a:ext cx="58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3EAF72F-C136-44B7-A067-12CD256DD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4317242"/>
                <a:ext cx="582267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1652672" y="3667952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902491" y="3565381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81262" y="3535943"/>
            <a:ext cx="37993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1652672" y="4016016"/>
            <a:ext cx="224981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1456509" y="3388063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1204242" y="3545378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26456" y="2937427"/>
            <a:ext cx="4290" cy="48896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>
            <a:off x="1770353" y="2937427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5B1EE3D-12DA-4948-A6E8-98F6B00F1E1C}"/>
              </a:ext>
            </a:extLst>
          </p:cNvPr>
          <p:cNvCxnSpPr>
            <a:cxnSpLocks/>
          </p:cNvCxnSpPr>
          <p:nvPr/>
        </p:nvCxnSpPr>
        <p:spPr>
          <a:xfrm>
            <a:off x="874250" y="2950419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/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8216A2D-DB51-4B16-9126-D205DE224B9B}"/>
                  </a:ext>
                </a:extLst>
              </p:cNvPr>
              <p:cNvSpPr txBox="1"/>
              <p:nvPr/>
            </p:nvSpPr>
            <p:spPr>
              <a:xfrm>
                <a:off x="1869743" y="4908645"/>
                <a:ext cx="53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8216A2D-DB51-4B16-9126-D205DE224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3" y="4908645"/>
                <a:ext cx="5378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6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458332" y="32533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684253" y="282441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" y="282441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122367" y="3679844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902491" y="3565381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81262" y="3535943"/>
            <a:ext cx="37993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2122367" y="4016016"/>
            <a:ext cx="1780124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1926204" y="3399955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1204242" y="3545378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1655117" y="2932872"/>
            <a:ext cx="0" cy="48896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>
            <a:off x="1224253" y="2937427"/>
            <a:ext cx="435154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5B1EE3D-12DA-4948-A6E8-98F6B00F1E1C}"/>
              </a:ext>
            </a:extLst>
          </p:cNvPr>
          <p:cNvCxnSpPr>
            <a:cxnSpLocks/>
          </p:cNvCxnSpPr>
          <p:nvPr/>
        </p:nvCxnSpPr>
        <p:spPr>
          <a:xfrm>
            <a:off x="328150" y="2950419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/>
              <p:nvPr/>
            </p:nvSpPr>
            <p:spPr>
              <a:xfrm>
                <a:off x="332362" y="2729082"/>
                <a:ext cx="3518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2" y="2729082"/>
                <a:ext cx="351891" cy="184666"/>
              </a:xfrm>
              <a:prstGeom prst="rect">
                <a:avLst/>
              </a:prstGeom>
              <a:blipFill>
                <a:blip r:embed="rId8"/>
                <a:stretch>
                  <a:fillRect l="-10526" t="-6667" r="-15789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3632606-55D3-4488-8C77-0B79D0F9A62A}"/>
                  </a:ext>
                </a:extLst>
              </p:cNvPr>
              <p:cNvSpPr txBox="1"/>
              <p:nvPr/>
            </p:nvSpPr>
            <p:spPr>
              <a:xfrm>
                <a:off x="1869743" y="4908645"/>
                <a:ext cx="53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3632606-55D3-4488-8C77-0B79D0F9A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3" y="4908645"/>
                <a:ext cx="5378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2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Grand écran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2019-02-06T14:37:39Z</dcterms:created>
  <dcterms:modified xsi:type="dcterms:W3CDTF">2019-03-15T11:08:43Z</dcterms:modified>
</cp:coreProperties>
</file>