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57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38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27/07/2021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27/07/2021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27/07/2021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27/07/2021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27/07/2021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27/07/2021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27/07/2021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27/07/2021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27/07/2021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27/07/2021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27/07/2021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27/07/2021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6.png"/><Relationship Id="rId3" Type="http://schemas.openxmlformats.org/officeDocument/2006/relationships/image" Target="../media/image2.png"/><Relationship Id="rId12" Type="http://schemas.openxmlformats.org/officeDocument/2006/relationships/image" Target="../media/image5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3" Type="http://schemas.openxmlformats.org/officeDocument/2006/relationships/image" Target="../media/image15.png"/><Relationship Id="rId12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0.png"/><Relationship Id="rId15" Type="http://schemas.openxmlformats.org/officeDocument/2006/relationships/image" Target="../media/image19.png"/><Relationship Id="rId10" Type="http://schemas.openxmlformats.org/officeDocument/2006/relationships/image" Target="../media/image9.pn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5.png"/><Relationship Id="rId7" Type="http://schemas.openxmlformats.org/officeDocument/2006/relationships/image" Target="../media/image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10.png"/><Relationship Id="rId5" Type="http://schemas.openxmlformats.org/officeDocument/2006/relationships/image" Target="../media/image40.png"/><Relationship Id="rId10" Type="http://schemas.openxmlformats.org/officeDocument/2006/relationships/image" Target="../media/image9.png"/><Relationship Id="rId4" Type="http://schemas.openxmlformats.org/officeDocument/2006/relationships/image" Target="../media/image30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20.png"/><Relationship Id="rId7" Type="http://schemas.openxmlformats.org/officeDocument/2006/relationships/image" Target="../media/image7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0.png"/><Relationship Id="rId11" Type="http://schemas.openxmlformats.org/officeDocument/2006/relationships/image" Target="../media/image170.png"/><Relationship Id="rId5" Type="http://schemas.openxmlformats.org/officeDocument/2006/relationships/image" Target="../media/image50.png"/><Relationship Id="rId10" Type="http://schemas.openxmlformats.org/officeDocument/2006/relationships/image" Target="../media/image160.png"/><Relationship Id="rId4" Type="http://schemas.openxmlformats.org/officeDocument/2006/relationships/image" Target="../media/image130.png"/><Relationship Id="rId9" Type="http://schemas.openxmlformats.org/officeDocument/2006/relationships/image" Target="../media/image15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7" Type="http://schemas.openxmlformats.org/officeDocument/2006/relationships/image" Target="../media/image8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90.png"/><Relationship Id="rId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20.png"/><Relationship Id="rId7" Type="http://schemas.openxmlformats.org/officeDocument/2006/relationships/image" Target="../media/image8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20.png"/><Relationship Id="rId5" Type="http://schemas.openxmlformats.org/officeDocument/2006/relationships/image" Target="../media/image140.png"/><Relationship Id="rId10" Type="http://schemas.openxmlformats.org/officeDocument/2006/relationships/image" Target="../media/image170.png"/><Relationship Id="rId4" Type="http://schemas.openxmlformats.org/officeDocument/2006/relationships/image" Target="../media/image50.png"/><Relationship Id="rId9" Type="http://schemas.openxmlformats.org/officeDocument/2006/relationships/image" Target="../media/image16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373CAC-AD28-4C58-AA50-650B763A079A}"/>
                  </a:ext>
                </a:extLst>
              </p:cNvPr>
              <p:cNvSpPr/>
              <p:nvPr/>
            </p:nvSpPr>
            <p:spPr>
              <a:xfrm>
                <a:off x="1691680" y="1268759"/>
                <a:ext cx="1008112" cy="576066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𝐿𝑝</m:t>
                          </m:r>
                        </m:den>
                      </m:f>
                    </m:oMath>
                  </m:oMathPara>
                </a14:m>
                <a:endParaRPr lang="fr-F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373CAC-AD28-4C58-AA50-650B763A0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1268759"/>
                <a:ext cx="1008112" cy="5760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44BCB26-F584-4B0C-9570-006E7F957EB4}"/>
                  </a:ext>
                </a:extLst>
              </p:cNvPr>
              <p:cNvSpPr/>
              <p:nvPr/>
            </p:nvSpPr>
            <p:spPr>
              <a:xfrm>
                <a:off x="3131840" y="134076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44BCB26-F584-4B0C-9570-006E7F957E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340768"/>
                <a:ext cx="1008112" cy="432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3FCCB9-16F9-4235-A3AB-E2488B6DBD23}"/>
                  </a:ext>
                </a:extLst>
              </p:cNvPr>
              <p:cNvSpPr/>
              <p:nvPr/>
            </p:nvSpPr>
            <p:spPr>
              <a:xfrm>
                <a:off x="2411760" y="206084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3FCCB9-16F9-4235-A3AB-E2488B6DBD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2060848"/>
                <a:ext cx="1008112" cy="43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0C84DF9-1FE9-484D-8C6C-3B3F5C502915}"/>
              </a:ext>
            </a:extLst>
          </p:cNvPr>
          <p:cNvCxnSpPr>
            <a:cxnSpLocks/>
          </p:cNvCxnSpPr>
          <p:nvPr/>
        </p:nvCxnSpPr>
        <p:spPr>
          <a:xfrm>
            <a:off x="323528" y="1556792"/>
            <a:ext cx="756104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Organigramme : Jonction de sommaire 9">
            <a:extLst>
              <a:ext uri="{FF2B5EF4-FFF2-40B4-BE49-F238E27FC236}">
                <a16:creationId xmlns:a16="http://schemas.microsoft.com/office/drawing/2014/main" id="{FE3D300A-E1AF-4F69-8D5B-F73F4DB14149}"/>
              </a:ext>
            </a:extLst>
          </p:cNvPr>
          <p:cNvSpPr/>
          <p:nvPr/>
        </p:nvSpPr>
        <p:spPr>
          <a:xfrm>
            <a:off x="1079632" y="1376792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2" name="Organigramme : Jonction de sommaire 11">
            <a:extLst>
              <a:ext uri="{FF2B5EF4-FFF2-40B4-BE49-F238E27FC236}">
                <a16:creationId xmlns:a16="http://schemas.microsoft.com/office/drawing/2014/main" id="{C147F942-E421-45DC-9C0D-3F5735B3FDE9}"/>
              </a:ext>
            </a:extLst>
          </p:cNvPr>
          <p:cNvSpPr/>
          <p:nvPr/>
        </p:nvSpPr>
        <p:spPr>
          <a:xfrm>
            <a:off x="4392000" y="1376792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B25A21C-3640-4A8A-B925-F0C9A939B82C}"/>
              </a:ext>
            </a:extLst>
          </p:cNvPr>
          <p:cNvCxnSpPr>
            <a:cxnSpLocks/>
            <a:stCxn id="10" idx="6"/>
            <a:endCxn id="4" idx="1"/>
          </p:cNvCxnSpPr>
          <p:nvPr/>
        </p:nvCxnSpPr>
        <p:spPr>
          <a:xfrm>
            <a:off x="1439632" y="1556792"/>
            <a:ext cx="25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BF85DDD-5522-4793-BA39-3AC2D726A3E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699792" y="1556792"/>
            <a:ext cx="43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398D9555-3AF5-4B4E-B672-0C155070B2FF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139952" y="1556792"/>
            <a:ext cx="25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E284C4AE-8963-4262-ABFE-0C26945D1D5C}"/>
              </a:ext>
            </a:extLst>
          </p:cNvPr>
          <p:cNvCxnSpPr>
            <a:cxnSpLocks/>
          </p:cNvCxnSpPr>
          <p:nvPr/>
        </p:nvCxnSpPr>
        <p:spPr>
          <a:xfrm>
            <a:off x="6322428" y="1569264"/>
            <a:ext cx="0" cy="727152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B3D9C478-833A-4761-8CF5-E73B985859F3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3419872" y="2276872"/>
            <a:ext cx="2902556" cy="19544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D9408D2A-FA4B-45BD-8583-92FB1EB84695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1259632" y="1736792"/>
            <a:ext cx="0" cy="540079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F9CC95FE-7956-403B-8009-A7D0AA02B45B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1266392" y="2276872"/>
            <a:ext cx="114536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E3ACE995-190A-4AEB-91FC-683028B547F8}"/>
              </a:ext>
            </a:extLst>
          </p:cNvPr>
          <p:cNvCxnSpPr>
            <a:cxnSpLocks/>
          </p:cNvCxnSpPr>
          <p:nvPr/>
        </p:nvCxnSpPr>
        <p:spPr>
          <a:xfrm flipH="1">
            <a:off x="3419872" y="836712"/>
            <a:ext cx="115212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79B3126-1C0A-4A29-934D-D2BBFC74947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572000" y="836711"/>
            <a:ext cx="0" cy="540081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D2C9F780-ADB8-4059-8D44-6208A533DAFD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4752000" y="1556792"/>
            <a:ext cx="25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/>
              <p:nvPr/>
            </p:nvSpPr>
            <p:spPr>
              <a:xfrm>
                <a:off x="213857" y="1183930"/>
                <a:ext cx="7234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57" y="1183930"/>
                <a:ext cx="723403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FE9CC29-1A01-452E-9FAF-EF1A71424476}"/>
                  </a:ext>
                </a:extLst>
              </p:cNvPr>
              <p:cNvSpPr/>
              <p:nvPr/>
            </p:nvSpPr>
            <p:spPr>
              <a:xfrm>
                <a:off x="978135" y="1388863"/>
                <a:ext cx="35939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FE9CC29-1A01-452E-9FAF-EF1A714244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135" y="1388863"/>
                <a:ext cx="359393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9E6E0B9-D37E-4E7F-AEE9-9CEC7780FAFF}"/>
                  </a:ext>
                </a:extLst>
              </p:cNvPr>
              <p:cNvSpPr/>
              <p:nvPr/>
            </p:nvSpPr>
            <p:spPr>
              <a:xfrm>
                <a:off x="1080478" y="1492158"/>
                <a:ext cx="35939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9E6E0B9-D37E-4E7F-AEE9-9CEC7780FA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478" y="1492158"/>
                <a:ext cx="359393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BFA26FC-858F-48DB-B112-623760E684DF}"/>
                  </a:ext>
                </a:extLst>
              </p:cNvPr>
              <p:cNvSpPr/>
              <p:nvPr/>
            </p:nvSpPr>
            <p:spPr>
              <a:xfrm>
                <a:off x="4297843" y="1395830"/>
                <a:ext cx="35939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BFA26FC-858F-48DB-B112-623760E684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843" y="1395830"/>
                <a:ext cx="359393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992603C6-C280-4E33-8D36-32CDCAAC8A88}"/>
                  </a:ext>
                </a:extLst>
              </p:cNvPr>
              <p:cNvSpPr/>
              <p:nvPr/>
            </p:nvSpPr>
            <p:spPr>
              <a:xfrm>
                <a:off x="4399776" y="1294986"/>
                <a:ext cx="35939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992603C6-C280-4E33-8D36-32CDCAAC8A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776" y="1294986"/>
                <a:ext cx="359393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EE64C78-890A-44DA-BC30-CC2AC1AE11D9}"/>
                  </a:ext>
                </a:extLst>
              </p:cNvPr>
              <p:cNvSpPr/>
              <p:nvPr/>
            </p:nvSpPr>
            <p:spPr>
              <a:xfrm>
                <a:off x="549483" y="1904995"/>
                <a:ext cx="7135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EE64C78-890A-44DA-BC30-CC2AC1AE11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83" y="1904995"/>
                <a:ext cx="713529" cy="369332"/>
              </a:xfrm>
              <a:prstGeom prst="rect">
                <a:avLst/>
              </a:prstGeom>
              <a:blipFill>
                <a:blip r:embed="rId1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1C5BB99-F17D-4F23-9875-6B9B97218961}"/>
                  </a:ext>
                </a:extLst>
              </p:cNvPr>
              <p:cNvSpPr/>
              <p:nvPr/>
            </p:nvSpPr>
            <p:spPr>
              <a:xfrm>
                <a:off x="2592659" y="1083238"/>
                <a:ext cx="6556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1C5BB99-F17D-4F23-9875-6B9B972189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659" y="1083238"/>
                <a:ext cx="655692" cy="369332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F443F10-588F-495C-9F19-BBDF2420E64A}"/>
                  </a:ext>
                </a:extLst>
              </p:cNvPr>
              <p:cNvSpPr/>
              <p:nvPr/>
            </p:nvSpPr>
            <p:spPr>
              <a:xfrm>
                <a:off x="5011824" y="1180511"/>
                <a:ext cx="1008112" cy="724480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𝐽𝑝</m:t>
                          </m:r>
                        </m:den>
                      </m:f>
                    </m:oMath>
                  </m:oMathPara>
                </a14:m>
                <a:endParaRPr lang="fr-F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F443F10-588F-495C-9F19-BBDF2420E6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1824" y="1180511"/>
                <a:ext cx="1008112" cy="72448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DB9304B-1FC1-48E3-90CA-B4881708648A}"/>
                  </a:ext>
                </a:extLst>
              </p:cNvPr>
              <p:cNvSpPr/>
              <p:nvPr/>
            </p:nvSpPr>
            <p:spPr>
              <a:xfrm>
                <a:off x="3488557" y="400018"/>
                <a:ext cx="7891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DB9304B-1FC1-48E3-90CA-B488170864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557" y="400018"/>
                <a:ext cx="789190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9DA9ED59-42E8-4B6E-9B10-1B78399A4E4A}"/>
              </a:ext>
            </a:extLst>
          </p:cNvPr>
          <p:cNvCxnSpPr>
            <a:cxnSpLocks/>
          </p:cNvCxnSpPr>
          <p:nvPr/>
        </p:nvCxnSpPr>
        <p:spPr>
          <a:xfrm>
            <a:off x="6019936" y="1569264"/>
            <a:ext cx="756104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8FFD7E3-F365-4796-AB4B-F4990DB697FC}"/>
                  </a:ext>
                </a:extLst>
              </p:cNvPr>
              <p:cNvSpPr/>
              <p:nvPr/>
            </p:nvSpPr>
            <p:spPr>
              <a:xfrm>
                <a:off x="6279760" y="1132570"/>
                <a:ext cx="7173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8FFD7E3-F365-4796-AB4B-F4990DB697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760" y="1132570"/>
                <a:ext cx="717312" cy="369332"/>
              </a:xfrm>
              <a:prstGeom prst="rect">
                <a:avLst/>
              </a:prstGeom>
              <a:blipFill>
                <a:blip r:embed="rId1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4094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44BCB26-F584-4B0C-9570-006E7F957EB4}"/>
                  </a:ext>
                </a:extLst>
              </p:cNvPr>
              <p:cNvSpPr/>
              <p:nvPr/>
            </p:nvSpPr>
            <p:spPr>
              <a:xfrm>
                <a:off x="3131840" y="134076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44BCB26-F584-4B0C-9570-006E7F957E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340768"/>
                <a:ext cx="1008112" cy="432048"/>
              </a:xfrm>
              <a:prstGeom prst="rect">
                <a:avLst/>
              </a:prstGeom>
              <a:blipFill>
                <a:blip r:embed="rId2"/>
                <a:stretch>
                  <a:fillRect b="-1351"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rganigramme : Jonction de sommaire 11">
            <a:extLst>
              <a:ext uri="{FF2B5EF4-FFF2-40B4-BE49-F238E27FC236}">
                <a16:creationId xmlns:a16="http://schemas.microsoft.com/office/drawing/2014/main" id="{C147F942-E421-45DC-9C0D-3F5735B3FDE9}"/>
              </a:ext>
            </a:extLst>
          </p:cNvPr>
          <p:cNvSpPr/>
          <p:nvPr/>
        </p:nvSpPr>
        <p:spPr>
          <a:xfrm>
            <a:off x="4392000" y="1376792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BF85DDD-5522-4793-BA39-3AC2D726A3E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699792" y="1556792"/>
            <a:ext cx="43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398D9555-3AF5-4B4E-B672-0C155070B2FF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139952" y="1556792"/>
            <a:ext cx="25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E3ACE995-190A-4AEB-91FC-683028B547F8}"/>
              </a:ext>
            </a:extLst>
          </p:cNvPr>
          <p:cNvCxnSpPr>
            <a:cxnSpLocks/>
          </p:cNvCxnSpPr>
          <p:nvPr/>
        </p:nvCxnSpPr>
        <p:spPr>
          <a:xfrm flipH="1">
            <a:off x="4139952" y="836712"/>
            <a:ext cx="43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79B3126-1C0A-4A29-934D-D2BBFC74947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572000" y="836711"/>
            <a:ext cx="0" cy="540081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D2C9F780-ADB8-4059-8D44-6208A533DAFD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4752000" y="1556792"/>
            <a:ext cx="25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/>
              <p:nvPr/>
            </p:nvSpPr>
            <p:spPr>
              <a:xfrm>
                <a:off x="2042848" y="1365052"/>
                <a:ext cx="7234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848" y="1365052"/>
                <a:ext cx="723403" cy="369332"/>
              </a:xfrm>
              <a:prstGeom prst="rect">
                <a:avLst/>
              </a:prstGeom>
              <a:blipFill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BFA26FC-858F-48DB-B112-623760E684DF}"/>
                  </a:ext>
                </a:extLst>
              </p:cNvPr>
              <p:cNvSpPr/>
              <p:nvPr/>
            </p:nvSpPr>
            <p:spPr>
              <a:xfrm>
                <a:off x="4297843" y="1395830"/>
                <a:ext cx="35939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BFA26FC-858F-48DB-B112-623760E684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843" y="1395830"/>
                <a:ext cx="359393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992603C6-C280-4E33-8D36-32CDCAAC8A88}"/>
                  </a:ext>
                </a:extLst>
              </p:cNvPr>
              <p:cNvSpPr/>
              <p:nvPr/>
            </p:nvSpPr>
            <p:spPr>
              <a:xfrm>
                <a:off x="4399776" y="1294986"/>
                <a:ext cx="35939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992603C6-C280-4E33-8D36-32CDCAAC8A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776" y="1294986"/>
                <a:ext cx="359393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DB9304B-1FC1-48E3-90CA-B4881708648A}"/>
                  </a:ext>
                </a:extLst>
              </p:cNvPr>
              <p:cNvSpPr/>
              <p:nvPr/>
            </p:nvSpPr>
            <p:spPr>
              <a:xfrm>
                <a:off x="2009954" y="620870"/>
                <a:ext cx="7891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DB9304B-1FC1-48E3-90CA-B488170864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954" y="620870"/>
                <a:ext cx="789190" cy="369332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9DA9ED59-42E8-4B6E-9B10-1B78399A4E4A}"/>
              </a:ext>
            </a:extLst>
          </p:cNvPr>
          <p:cNvCxnSpPr>
            <a:cxnSpLocks/>
          </p:cNvCxnSpPr>
          <p:nvPr/>
        </p:nvCxnSpPr>
        <p:spPr>
          <a:xfrm>
            <a:off x="6019936" y="1549718"/>
            <a:ext cx="756104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8FFD7E3-F365-4796-AB4B-F4990DB697FC}"/>
                  </a:ext>
                </a:extLst>
              </p:cNvPr>
              <p:cNvSpPr/>
              <p:nvPr/>
            </p:nvSpPr>
            <p:spPr>
              <a:xfrm>
                <a:off x="6012160" y="1187460"/>
                <a:ext cx="7173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8FFD7E3-F365-4796-AB4B-F4990DB697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1187460"/>
                <a:ext cx="717312" cy="369332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7A64669-1E61-4BE1-804D-E07DE08161F0}"/>
                  </a:ext>
                </a:extLst>
              </p:cNvPr>
              <p:cNvSpPr/>
              <p:nvPr/>
            </p:nvSpPr>
            <p:spPr>
              <a:xfrm>
                <a:off x="3131840" y="620870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7A64669-1E61-4BE1-804D-E07DE08161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620870"/>
                <a:ext cx="1008112" cy="432048"/>
              </a:xfrm>
              <a:prstGeom prst="rect">
                <a:avLst/>
              </a:prstGeom>
              <a:blipFill>
                <a:blip r:embed="rId14"/>
                <a:stretch>
                  <a:fillRect b="-1351"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3A18CE96-3F2B-4A69-9750-57A4F13B6D3D}"/>
              </a:ext>
            </a:extLst>
          </p:cNvPr>
          <p:cNvCxnSpPr>
            <a:cxnSpLocks/>
          </p:cNvCxnSpPr>
          <p:nvPr/>
        </p:nvCxnSpPr>
        <p:spPr>
          <a:xfrm>
            <a:off x="2699792" y="836711"/>
            <a:ext cx="43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E3897B8-3283-4BDB-A8C0-E234A9017F0B}"/>
                  </a:ext>
                </a:extLst>
              </p:cNvPr>
              <p:cNvSpPr/>
              <p:nvPr/>
            </p:nvSpPr>
            <p:spPr>
              <a:xfrm>
                <a:off x="5011824" y="1334499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E3897B8-3283-4BDB-A8C0-E234A9017F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1824" y="1334499"/>
                <a:ext cx="1008112" cy="432048"/>
              </a:xfrm>
              <a:prstGeom prst="rect">
                <a:avLst/>
              </a:prstGeom>
              <a:blipFill>
                <a:blip r:embed="rId15"/>
                <a:stretch>
                  <a:fillRect b="-1351"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2027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373CAC-AD28-4C58-AA50-650B763A079A}"/>
                  </a:ext>
                </a:extLst>
              </p:cNvPr>
              <p:cNvSpPr/>
              <p:nvPr/>
            </p:nvSpPr>
            <p:spPr>
              <a:xfrm>
                <a:off x="1691680" y="134076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373CAC-AD28-4C58-AA50-650B763A0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1340768"/>
                <a:ext cx="1008112" cy="43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44BCB26-F584-4B0C-9570-006E7F957EB4}"/>
                  </a:ext>
                </a:extLst>
              </p:cNvPr>
              <p:cNvSpPr/>
              <p:nvPr/>
            </p:nvSpPr>
            <p:spPr>
              <a:xfrm>
                <a:off x="3131840" y="134076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44BCB26-F584-4B0C-9570-006E7F957E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340768"/>
                <a:ext cx="1008112" cy="432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3FCCB9-16F9-4235-A3AB-E2488B6DBD23}"/>
                  </a:ext>
                </a:extLst>
              </p:cNvPr>
              <p:cNvSpPr/>
              <p:nvPr/>
            </p:nvSpPr>
            <p:spPr>
              <a:xfrm>
                <a:off x="2411760" y="206084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3FCCB9-16F9-4235-A3AB-E2488B6DBD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2060848"/>
                <a:ext cx="1008112" cy="43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A5C57EC-81E4-4F4D-A9BD-273D756B26EA}"/>
                  </a:ext>
                </a:extLst>
              </p:cNvPr>
              <p:cNvSpPr/>
              <p:nvPr/>
            </p:nvSpPr>
            <p:spPr>
              <a:xfrm>
                <a:off x="2411760" y="62068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A5C57EC-81E4-4F4D-A9BD-273D756B26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620688"/>
                <a:ext cx="1008112" cy="43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0C84DF9-1FE9-484D-8C6C-3B3F5C502915}"/>
              </a:ext>
            </a:extLst>
          </p:cNvPr>
          <p:cNvCxnSpPr>
            <a:cxnSpLocks/>
          </p:cNvCxnSpPr>
          <p:nvPr/>
        </p:nvCxnSpPr>
        <p:spPr>
          <a:xfrm>
            <a:off x="323528" y="1556792"/>
            <a:ext cx="756104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Organigramme : Jonction de sommaire 9">
            <a:extLst>
              <a:ext uri="{FF2B5EF4-FFF2-40B4-BE49-F238E27FC236}">
                <a16:creationId xmlns:a16="http://schemas.microsoft.com/office/drawing/2014/main" id="{FE3D300A-E1AF-4F69-8D5B-F73F4DB14149}"/>
              </a:ext>
            </a:extLst>
          </p:cNvPr>
          <p:cNvSpPr/>
          <p:nvPr/>
        </p:nvSpPr>
        <p:spPr>
          <a:xfrm>
            <a:off x="1079632" y="1376792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2" name="Organigramme : Jonction de sommaire 11">
            <a:extLst>
              <a:ext uri="{FF2B5EF4-FFF2-40B4-BE49-F238E27FC236}">
                <a16:creationId xmlns:a16="http://schemas.microsoft.com/office/drawing/2014/main" id="{C147F942-E421-45DC-9C0D-3F5735B3FDE9}"/>
              </a:ext>
            </a:extLst>
          </p:cNvPr>
          <p:cNvSpPr/>
          <p:nvPr/>
        </p:nvSpPr>
        <p:spPr>
          <a:xfrm>
            <a:off x="4392000" y="1376792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B25A21C-3640-4A8A-B925-F0C9A939B82C}"/>
              </a:ext>
            </a:extLst>
          </p:cNvPr>
          <p:cNvCxnSpPr>
            <a:cxnSpLocks/>
            <a:stCxn id="10" idx="6"/>
            <a:endCxn id="4" idx="1"/>
          </p:cNvCxnSpPr>
          <p:nvPr/>
        </p:nvCxnSpPr>
        <p:spPr>
          <a:xfrm>
            <a:off x="1439632" y="1556792"/>
            <a:ext cx="25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BF85DDD-5522-4793-BA39-3AC2D726A3E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699792" y="1556792"/>
            <a:ext cx="43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398D9555-3AF5-4B4E-B672-0C155070B2FF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139952" y="1556792"/>
            <a:ext cx="25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E284C4AE-8963-4262-ABFE-0C26945D1D5C}"/>
              </a:ext>
            </a:extLst>
          </p:cNvPr>
          <p:cNvCxnSpPr>
            <a:cxnSpLocks/>
          </p:cNvCxnSpPr>
          <p:nvPr/>
        </p:nvCxnSpPr>
        <p:spPr>
          <a:xfrm>
            <a:off x="4211960" y="1556792"/>
            <a:ext cx="0" cy="727152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B3D9C478-833A-4761-8CF5-E73B985859F3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3419872" y="2276872"/>
            <a:ext cx="79208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D9408D2A-FA4B-45BD-8583-92FB1EB84695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1259632" y="1736792"/>
            <a:ext cx="0" cy="540079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F9CC95FE-7956-403B-8009-A7D0AA02B45B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1266392" y="2276872"/>
            <a:ext cx="114536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AEADECF-94EA-4010-9772-02B6624DA0CD}"/>
              </a:ext>
            </a:extLst>
          </p:cNvPr>
          <p:cNvCxnSpPr>
            <a:cxnSpLocks/>
          </p:cNvCxnSpPr>
          <p:nvPr/>
        </p:nvCxnSpPr>
        <p:spPr>
          <a:xfrm>
            <a:off x="911283" y="818017"/>
            <a:ext cx="0" cy="731702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E632577C-EB83-42CF-B467-09D96BB7E815}"/>
              </a:ext>
            </a:extLst>
          </p:cNvPr>
          <p:cNvCxnSpPr>
            <a:cxnSpLocks/>
          </p:cNvCxnSpPr>
          <p:nvPr/>
        </p:nvCxnSpPr>
        <p:spPr>
          <a:xfrm>
            <a:off x="911282" y="818017"/>
            <a:ext cx="150047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E3ACE995-190A-4AEB-91FC-683028B547F8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3419872" y="836712"/>
            <a:ext cx="115212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79B3126-1C0A-4A29-934D-D2BBFC74947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572000" y="836711"/>
            <a:ext cx="0" cy="540081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D2C9F780-ADB8-4059-8D44-6208A533DAFD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4752000" y="1556792"/>
            <a:ext cx="25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/>
              <p:nvPr/>
            </p:nvSpPr>
            <p:spPr>
              <a:xfrm>
                <a:off x="213857" y="1183930"/>
                <a:ext cx="7135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57" y="1183930"/>
                <a:ext cx="713529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A03E7C3-C900-44E0-A182-D6E983822258}"/>
                  </a:ext>
                </a:extLst>
              </p:cNvPr>
              <p:cNvSpPr/>
              <p:nvPr/>
            </p:nvSpPr>
            <p:spPr>
              <a:xfrm>
                <a:off x="4740348" y="1211164"/>
                <a:ext cx="6865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A03E7C3-C900-44E0-A182-D6E983822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0348" y="1211164"/>
                <a:ext cx="686534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FE9CC29-1A01-452E-9FAF-EF1A71424476}"/>
                  </a:ext>
                </a:extLst>
              </p:cNvPr>
              <p:cNvSpPr/>
              <p:nvPr/>
            </p:nvSpPr>
            <p:spPr>
              <a:xfrm>
                <a:off x="978135" y="1388863"/>
                <a:ext cx="35939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FE9CC29-1A01-452E-9FAF-EF1A714244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135" y="1388863"/>
                <a:ext cx="359393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9E6E0B9-D37E-4E7F-AEE9-9CEC7780FAFF}"/>
                  </a:ext>
                </a:extLst>
              </p:cNvPr>
              <p:cNvSpPr/>
              <p:nvPr/>
            </p:nvSpPr>
            <p:spPr>
              <a:xfrm>
                <a:off x="1080478" y="1492158"/>
                <a:ext cx="35939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9E6E0B9-D37E-4E7F-AEE9-9CEC7780FA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478" y="1492158"/>
                <a:ext cx="359393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BFA26FC-858F-48DB-B112-623760E684DF}"/>
                  </a:ext>
                </a:extLst>
              </p:cNvPr>
              <p:cNvSpPr/>
              <p:nvPr/>
            </p:nvSpPr>
            <p:spPr>
              <a:xfrm>
                <a:off x="4297843" y="1395830"/>
                <a:ext cx="35939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BFA26FC-858F-48DB-B112-623760E684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843" y="1395830"/>
                <a:ext cx="359393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992603C6-C280-4E33-8D36-32CDCAAC8A88}"/>
                  </a:ext>
                </a:extLst>
              </p:cNvPr>
              <p:cNvSpPr/>
              <p:nvPr/>
            </p:nvSpPr>
            <p:spPr>
              <a:xfrm>
                <a:off x="4399776" y="1294986"/>
                <a:ext cx="35939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992603C6-C280-4E33-8D36-32CDCAAC8A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776" y="1294986"/>
                <a:ext cx="359393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7841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373CAC-AD28-4C58-AA50-650B763A079A}"/>
                  </a:ext>
                </a:extLst>
              </p:cNvPr>
              <p:cNvSpPr/>
              <p:nvPr/>
            </p:nvSpPr>
            <p:spPr>
              <a:xfrm>
                <a:off x="1691680" y="134076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373CAC-AD28-4C58-AA50-650B763A0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1340768"/>
                <a:ext cx="1008112" cy="43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3FCCB9-16F9-4235-A3AB-E2488B6DBD23}"/>
                  </a:ext>
                </a:extLst>
              </p:cNvPr>
              <p:cNvSpPr/>
              <p:nvPr/>
            </p:nvSpPr>
            <p:spPr>
              <a:xfrm>
                <a:off x="2411760" y="206084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3FCCB9-16F9-4235-A3AB-E2488B6DBD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2060848"/>
                <a:ext cx="1008112" cy="432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A5C57EC-81E4-4F4D-A9BD-273D756B26EA}"/>
                  </a:ext>
                </a:extLst>
              </p:cNvPr>
              <p:cNvSpPr/>
              <p:nvPr/>
            </p:nvSpPr>
            <p:spPr>
              <a:xfrm>
                <a:off x="4572000" y="605920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A5C57EC-81E4-4F4D-A9BD-273D756B26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605920"/>
                <a:ext cx="1008112" cy="43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0C84DF9-1FE9-484D-8C6C-3B3F5C502915}"/>
              </a:ext>
            </a:extLst>
          </p:cNvPr>
          <p:cNvCxnSpPr>
            <a:cxnSpLocks/>
          </p:cNvCxnSpPr>
          <p:nvPr/>
        </p:nvCxnSpPr>
        <p:spPr>
          <a:xfrm>
            <a:off x="323528" y="1556792"/>
            <a:ext cx="756104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B25A21C-3640-4A8A-B925-F0C9A939B82C}"/>
              </a:ext>
            </a:extLst>
          </p:cNvPr>
          <p:cNvCxnSpPr>
            <a:cxnSpLocks/>
            <a:stCxn id="10" idx="6"/>
            <a:endCxn id="4" idx="1"/>
          </p:cNvCxnSpPr>
          <p:nvPr/>
        </p:nvCxnSpPr>
        <p:spPr>
          <a:xfrm>
            <a:off x="1439632" y="1556792"/>
            <a:ext cx="25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BF85DDD-5522-4793-BA39-3AC2D726A3E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699792" y="1556792"/>
            <a:ext cx="43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E284C4AE-8963-4262-ABFE-0C26945D1D5C}"/>
              </a:ext>
            </a:extLst>
          </p:cNvPr>
          <p:cNvCxnSpPr>
            <a:cxnSpLocks/>
          </p:cNvCxnSpPr>
          <p:nvPr/>
        </p:nvCxnSpPr>
        <p:spPr>
          <a:xfrm>
            <a:off x="5131291" y="1572240"/>
            <a:ext cx="0" cy="704631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B3D9C478-833A-4761-8CF5-E73B985859F3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3419872" y="2276872"/>
            <a:ext cx="1719936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D9408D2A-FA4B-45BD-8583-92FB1EB84695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1259632" y="1736792"/>
            <a:ext cx="0" cy="540079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F9CC95FE-7956-403B-8009-A7D0AA02B45B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1266392" y="2276872"/>
            <a:ext cx="114536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E3ACE995-190A-4AEB-91FC-683028B547F8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5580112" y="818017"/>
            <a:ext cx="1008112" cy="3927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79B3126-1C0A-4A29-934D-D2BBFC74947F}"/>
              </a:ext>
            </a:extLst>
          </p:cNvPr>
          <p:cNvCxnSpPr>
            <a:cxnSpLocks/>
          </p:cNvCxnSpPr>
          <p:nvPr/>
        </p:nvCxnSpPr>
        <p:spPr>
          <a:xfrm>
            <a:off x="3310994" y="818017"/>
            <a:ext cx="0" cy="565263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/>
              <p:nvPr/>
            </p:nvSpPr>
            <p:spPr>
              <a:xfrm>
                <a:off x="213857" y="1183930"/>
                <a:ext cx="7135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57" y="1183930"/>
                <a:ext cx="713529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A03E7C3-C900-44E0-A182-D6E983822258}"/>
                  </a:ext>
                </a:extLst>
              </p:cNvPr>
              <p:cNvSpPr/>
              <p:nvPr/>
            </p:nvSpPr>
            <p:spPr>
              <a:xfrm>
                <a:off x="6560348" y="1224138"/>
                <a:ext cx="6865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A03E7C3-C900-44E0-A182-D6E983822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348" y="1224138"/>
                <a:ext cx="686534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C3172CF3-7EF2-47F3-93D7-3C06EE1F0DD5}"/>
              </a:ext>
            </a:extLst>
          </p:cNvPr>
          <p:cNvGrpSpPr/>
          <p:nvPr/>
        </p:nvGrpSpPr>
        <p:grpSpPr>
          <a:xfrm>
            <a:off x="978135" y="1376792"/>
            <a:ext cx="461736" cy="423143"/>
            <a:chOff x="978135" y="1376792"/>
            <a:chExt cx="461736" cy="423143"/>
          </a:xfrm>
        </p:grpSpPr>
        <p:sp>
          <p:nvSpPr>
            <p:cNvPr id="10" name="Organigramme : Jonction de sommaire 9">
              <a:extLst>
                <a:ext uri="{FF2B5EF4-FFF2-40B4-BE49-F238E27FC236}">
                  <a16:creationId xmlns:a16="http://schemas.microsoft.com/office/drawing/2014/main" id="{FE3D300A-E1AF-4F69-8D5B-F73F4DB14149}"/>
                </a:ext>
              </a:extLst>
            </p:cNvPr>
            <p:cNvSpPr/>
            <p:nvPr/>
          </p:nvSpPr>
          <p:spPr>
            <a:xfrm>
              <a:off x="1079632" y="1376792"/>
              <a:ext cx="360000" cy="360000"/>
            </a:xfrm>
            <a:prstGeom prst="flowChartSummingJunction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FE9CC29-1A01-452E-9FAF-EF1A71424476}"/>
                    </a:ext>
                  </a:extLst>
                </p:cNvPr>
                <p:cNvSpPr/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0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FE9CC29-1A01-452E-9FAF-EF1A714244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9E6E0B9-D37E-4E7F-AEE9-9CEC7780FAFF}"/>
                    </a:ext>
                  </a:extLst>
                </p:cNvPr>
                <p:cNvSpPr/>
                <p:nvPr/>
              </p:nvSpPr>
              <p:spPr>
                <a:xfrm>
                  <a:off x="1080478" y="1492158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9E6E0B9-D37E-4E7F-AEE9-9CEC7780FA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478" y="1492158"/>
                  <a:ext cx="359393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FB50740E-3EF8-449D-8200-5D626587DCE7}"/>
              </a:ext>
            </a:extLst>
          </p:cNvPr>
          <p:cNvGrpSpPr/>
          <p:nvPr/>
        </p:nvGrpSpPr>
        <p:grpSpPr>
          <a:xfrm>
            <a:off x="3026235" y="1292172"/>
            <a:ext cx="461736" cy="451108"/>
            <a:chOff x="978135" y="1285684"/>
            <a:chExt cx="461736" cy="451108"/>
          </a:xfrm>
        </p:grpSpPr>
        <p:sp>
          <p:nvSpPr>
            <p:cNvPr id="30" name="Organigramme : Jonction de sommaire 29">
              <a:extLst>
                <a:ext uri="{FF2B5EF4-FFF2-40B4-BE49-F238E27FC236}">
                  <a16:creationId xmlns:a16="http://schemas.microsoft.com/office/drawing/2014/main" id="{5DC37644-DFCB-4858-BADC-38AFB2244B53}"/>
                </a:ext>
              </a:extLst>
            </p:cNvPr>
            <p:cNvSpPr/>
            <p:nvPr/>
          </p:nvSpPr>
          <p:spPr>
            <a:xfrm>
              <a:off x="1079632" y="1376792"/>
              <a:ext cx="360000" cy="360000"/>
            </a:xfrm>
            <a:prstGeom prst="flowChartSummingJunction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FD26739-9556-435B-A83A-1EC7C621DBDD}"/>
                    </a:ext>
                  </a:extLst>
                </p:cNvPr>
                <p:cNvSpPr/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0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FD26739-9556-435B-A83A-1EC7C621DB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6330676-8D8C-415B-8CE6-79858DCB905E}"/>
                    </a:ext>
                  </a:extLst>
                </p:cNvPr>
                <p:cNvSpPr/>
                <p:nvPr/>
              </p:nvSpPr>
              <p:spPr>
                <a:xfrm>
                  <a:off x="1080478" y="1285684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6330676-8D8C-415B-8CE6-79858DCB90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478" y="1285684"/>
                  <a:ext cx="359393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5107F71-E692-4AC0-9A6E-25BFBD7AFF77}"/>
                  </a:ext>
                </a:extLst>
              </p:cNvPr>
              <p:cNvSpPr/>
              <p:nvPr/>
            </p:nvSpPr>
            <p:spPr>
              <a:xfrm>
                <a:off x="3915672" y="1347256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5107F71-E692-4AC0-9A6E-25BFBD7AFF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672" y="1347256"/>
                <a:ext cx="1008112" cy="4320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E6FF02DA-804D-47EF-B71D-4A6827A39A88}"/>
              </a:ext>
            </a:extLst>
          </p:cNvPr>
          <p:cNvCxnSpPr>
            <a:cxnSpLocks/>
          </p:cNvCxnSpPr>
          <p:nvPr/>
        </p:nvCxnSpPr>
        <p:spPr>
          <a:xfrm>
            <a:off x="3487732" y="1556792"/>
            <a:ext cx="43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0E95CF97-416C-46CB-B24F-BD1C51F5814A}"/>
              </a:ext>
            </a:extLst>
          </p:cNvPr>
          <p:cNvCxnSpPr>
            <a:cxnSpLocks/>
          </p:cNvCxnSpPr>
          <p:nvPr/>
        </p:nvCxnSpPr>
        <p:spPr>
          <a:xfrm>
            <a:off x="4923784" y="1569033"/>
            <a:ext cx="43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BDA70A4-EC0B-44F1-AE6C-407201432DEB}"/>
                  </a:ext>
                </a:extLst>
              </p:cNvPr>
              <p:cNvSpPr/>
              <p:nvPr/>
            </p:nvSpPr>
            <p:spPr>
              <a:xfrm>
                <a:off x="5351485" y="1356216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BDA70A4-EC0B-44F1-AE6C-407201432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485" y="1356216"/>
                <a:ext cx="1008112" cy="43204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E2E2F1DC-2425-4FDC-A8AA-4CD86013FFBB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310994" y="821944"/>
            <a:ext cx="1261006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C65883CA-43B3-4F0C-AC19-2E890F18E02B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6359597" y="1572240"/>
            <a:ext cx="483114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35B9703C-E523-43DB-AF7E-8E26C59D5790}"/>
              </a:ext>
            </a:extLst>
          </p:cNvPr>
          <p:cNvCxnSpPr>
            <a:cxnSpLocks/>
          </p:cNvCxnSpPr>
          <p:nvPr/>
        </p:nvCxnSpPr>
        <p:spPr>
          <a:xfrm>
            <a:off x="6588224" y="818017"/>
            <a:ext cx="0" cy="751016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638910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373CAC-AD28-4C58-AA50-650B763A079A}"/>
                  </a:ext>
                </a:extLst>
              </p:cNvPr>
              <p:cNvSpPr/>
              <p:nvPr/>
            </p:nvSpPr>
            <p:spPr>
              <a:xfrm>
                <a:off x="1691680" y="134076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373CAC-AD28-4C58-AA50-650B763A0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1340768"/>
                <a:ext cx="1008112" cy="43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3FCCB9-16F9-4235-A3AB-E2488B6DBD23}"/>
                  </a:ext>
                </a:extLst>
              </p:cNvPr>
              <p:cNvSpPr/>
              <p:nvPr/>
            </p:nvSpPr>
            <p:spPr>
              <a:xfrm>
                <a:off x="1691680" y="2067920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3FCCB9-16F9-4235-A3AB-E2488B6DBD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2067920"/>
                <a:ext cx="1008112" cy="432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0C84DF9-1FE9-484D-8C6C-3B3F5C502915}"/>
              </a:ext>
            </a:extLst>
          </p:cNvPr>
          <p:cNvCxnSpPr>
            <a:cxnSpLocks/>
          </p:cNvCxnSpPr>
          <p:nvPr/>
        </p:nvCxnSpPr>
        <p:spPr>
          <a:xfrm>
            <a:off x="323528" y="1556792"/>
            <a:ext cx="756104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Organigramme : Jonction de sommaire 9">
            <a:extLst>
              <a:ext uri="{FF2B5EF4-FFF2-40B4-BE49-F238E27FC236}">
                <a16:creationId xmlns:a16="http://schemas.microsoft.com/office/drawing/2014/main" id="{FE3D300A-E1AF-4F69-8D5B-F73F4DB14149}"/>
              </a:ext>
            </a:extLst>
          </p:cNvPr>
          <p:cNvSpPr/>
          <p:nvPr/>
        </p:nvSpPr>
        <p:spPr>
          <a:xfrm>
            <a:off x="1079632" y="1376792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B25A21C-3640-4A8A-B925-F0C9A939B82C}"/>
              </a:ext>
            </a:extLst>
          </p:cNvPr>
          <p:cNvCxnSpPr>
            <a:cxnSpLocks/>
            <a:stCxn id="10" idx="6"/>
            <a:endCxn id="4" idx="1"/>
          </p:cNvCxnSpPr>
          <p:nvPr/>
        </p:nvCxnSpPr>
        <p:spPr>
          <a:xfrm>
            <a:off x="1439632" y="1556792"/>
            <a:ext cx="25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BF85DDD-5522-4793-BA39-3AC2D726A3E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699792" y="1556792"/>
            <a:ext cx="79208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E284C4AE-8963-4262-ABFE-0C26945D1D5C}"/>
              </a:ext>
            </a:extLst>
          </p:cNvPr>
          <p:cNvCxnSpPr>
            <a:cxnSpLocks/>
          </p:cNvCxnSpPr>
          <p:nvPr/>
        </p:nvCxnSpPr>
        <p:spPr>
          <a:xfrm>
            <a:off x="3059832" y="1549719"/>
            <a:ext cx="0" cy="727152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B3D9C478-833A-4761-8CF5-E73B985859F3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2699792" y="2283944"/>
            <a:ext cx="360040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D9408D2A-FA4B-45BD-8583-92FB1EB84695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1259632" y="1736792"/>
            <a:ext cx="0" cy="540079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F9CC95FE-7956-403B-8009-A7D0AA02B45B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1259632" y="2283944"/>
            <a:ext cx="43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/>
              <p:nvPr/>
            </p:nvSpPr>
            <p:spPr>
              <a:xfrm>
                <a:off x="213857" y="1183930"/>
                <a:ext cx="7135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57" y="1183930"/>
                <a:ext cx="713529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A03E7C3-C900-44E0-A182-D6E983822258}"/>
                  </a:ext>
                </a:extLst>
              </p:cNvPr>
              <p:cNvSpPr/>
              <p:nvPr/>
            </p:nvSpPr>
            <p:spPr>
              <a:xfrm>
                <a:off x="2951601" y="1183924"/>
                <a:ext cx="6865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A03E7C3-C900-44E0-A182-D6E983822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601" y="1183924"/>
                <a:ext cx="686534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FE9CC29-1A01-452E-9FAF-EF1A71424476}"/>
                  </a:ext>
                </a:extLst>
              </p:cNvPr>
              <p:cNvSpPr/>
              <p:nvPr/>
            </p:nvSpPr>
            <p:spPr>
              <a:xfrm>
                <a:off x="978135" y="1388863"/>
                <a:ext cx="35939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FE9CC29-1A01-452E-9FAF-EF1A714244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135" y="1388863"/>
                <a:ext cx="359393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9E6E0B9-D37E-4E7F-AEE9-9CEC7780FAFF}"/>
                  </a:ext>
                </a:extLst>
              </p:cNvPr>
              <p:cNvSpPr/>
              <p:nvPr/>
            </p:nvSpPr>
            <p:spPr>
              <a:xfrm>
                <a:off x="1080478" y="1492158"/>
                <a:ext cx="35939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9E6E0B9-D37E-4E7F-AEE9-9CEC7780FA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478" y="1492158"/>
                <a:ext cx="35939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4261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373CAC-AD28-4C58-AA50-650B763A079A}"/>
                  </a:ext>
                </a:extLst>
              </p:cNvPr>
              <p:cNvSpPr/>
              <p:nvPr/>
            </p:nvSpPr>
            <p:spPr>
              <a:xfrm>
                <a:off x="1691680" y="134076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373CAC-AD28-4C58-AA50-650B763A0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1340768"/>
                <a:ext cx="1008112" cy="43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3FCCB9-16F9-4235-A3AB-E2488B6DBD23}"/>
                  </a:ext>
                </a:extLst>
              </p:cNvPr>
              <p:cNvSpPr/>
              <p:nvPr/>
            </p:nvSpPr>
            <p:spPr>
              <a:xfrm>
                <a:off x="2411760" y="206084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3FCCB9-16F9-4235-A3AB-E2488B6DBD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2060848"/>
                <a:ext cx="1008112" cy="432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0C84DF9-1FE9-484D-8C6C-3B3F5C502915}"/>
              </a:ext>
            </a:extLst>
          </p:cNvPr>
          <p:cNvCxnSpPr>
            <a:cxnSpLocks/>
          </p:cNvCxnSpPr>
          <p:nvPr/>
        </p:nvCxnSpPr>
        <p:spPr>
          <a:xfrm>
            <a:off x="323528" y="1556792"/>
            <a:ext cx="756104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B25A21C-3640-4A8A-B925-F0C9A939B82C}"/>
              </a:ext>
            </a:extLst>
          </p:cNvPr>
          <p:cNvCxnSpPr>
            <a:cxnSpLocks/>
            <a:stCxn id="10" idx="6"/>
            <a:endCxn id="4" idx="1"/>
          </p:cNvCxnSpPr>
          <p:nvPr/>
        </p:nvCxnSpPr>
        <p:spPr>
          <a:xfrm>
            <a:off x="1439632" y="1556792"/>
            <a:ext cx="25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BF85DDD-5522-4793-BA39-3AC2D726A3E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699792" y="1556792"/>
            <a:ext cx="43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E284C4AE-8963-4262-ABFE-0C26945D1D5C}"/>
              </a:ext>
            </a:extLst>
          </p:cNvPr>
          <p:cNvCxnSpPr>
            <a:cxnSpLocks/>
          </p:cNvCxnSpPr>
          <p:nvPr/>
        </p:nvCxnSpPr>
        <p:spPr>
          <a:xfrm>
            <a:off x="5131291" y="1572240"/>
            <a:ext cx="0" cy="704631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B3D9C478-833A-4761-8CF5-E73B985859F3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3419872" y="2276872"/>
            <a:ext cx="1719936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D9408D2A-FA4B-45BD-8583-92FB1EB84695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1259632" y="1736792"/>
            <a:ext cx="0" cy="540079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F9CC95FE-7956-403B-8009-A7D0AA02B45B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1266392" y="2276872"/>
            <a:ext cx="114536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79B3126-1C0A-4A29-934D-D2BBFC74947F}"/>
              </a:ext>
            </a:extLst>
          </p:cNvPr>
          <p:cNvCxnSpPr>
            <a:cxnSpLocks/>
          </p:cNvCxnSpPr>
          <p:nvPr/>
        </p:nvCxnSpPr>
        <p:spPr>
          <a:xfrm>
            <a:off x="3310994" y="818017"/>
            <a:ext cx="0" cy="565263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/>
              <p:nvPr/>
            </p:nvSpPr>
            <p:spPr>
              <a:xfrm>
                <a:off x="213857" y="1183930"/>
                <a:ext cx="7135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57" y="1183930"/>
                <a:ext cx="713529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A03E7C3-C900-44E0-A182-D6E983822258}"/>
                  </a:ext>
                </a:extLst>
              </p:cNvPr>
              <p:cNvSpPr/>
              <p:nvPr/>
            </p:nvSpPr>
            <p:spPr>
              <a:xfrm>
                <a:off x="6560348" y="1224138"/>
                <a:ext cx="6865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A03E7C3-C900-44E0-A182-D6E983822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348" y="1224138"/>
                <a:ext cx="686534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C3172CF3-7EF2-47F3-93D7-3C06EE1F0DD5}"/>
              </a:ext>
            </a:extLst>
          </p:cNvPr>
          <p:cNvGrpSpPr/>
          <p:nvPr/>
        </p:nvGrpSpPr>
        <p:grpSpPr>
          <a:xfrm>
            <a:off x="978135" y="1376792"/>
            <a:ext cx="461736" cy="423143"/>
            <a:chOff x="978135" y="1376792"/>
            <a:chExt cx="461736" cy="423143"/>
          </a:xfrm>
        </p:grpSpPr>
        <p:sp>
          <p:nvSpPr>
            <p:cNvPr id="10" name="Organigramme : Jonction de sommaire 9">
              <a:extLst>
                <a:ext uri="{FF2B5EF4-FFF2-40B4-BE49-F238E27FC236}">
                  <a16:creationId xmlns:a16="http://schemas.microsoft.com/office/drawing/2014/main" id="{FE3D300A-E1AF-4F69-8D5B-F73F4DB14149}"/>
                </a:ext>
              </a:extLst>
            </p:cNvPr>
            <p:cNvSpPr/>
            <p:nvPr/>
          </p:nvSpPr>
          <p:spPr>
            <a:xfrm>
              <a:off x="1079632" y="1376792"/>
              <a:ext cx="360000" cy="360000"/>
            </a:xfrm>
            <a:prstGeom prst="flowChartSummingJunction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FE9CC29-1A01-452E-9FAF-EF1A71424476}"/>
                    </a:ext>
                  </a:extLst>
                </p:cNvPr>
                <p:cNvSpPr/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0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FE9CC29-1A01-452E-9FAF-EF1A714244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9E6E0B9-D37E-4E7F-AEE9-9CEC7780FAFF}"/>
                    </a:ext>
                  </a:extLst>
                </p:cNvPr>
                <p:cNvSpPr/>
                <p:nvPr/>
              </p:nvSpPr>
              <p:spPr>
                <a:xfrm>
                  <a:off x="1080478" y="1492158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9E6E0B9-D37E-4E7F-AEE9-9CEC7780FA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478" y="1492158"/>
                  <a:ext cx="359393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FB50740E-3EF8-449D-8200-5D626587DCE7}"/>
              </a:ext>
            </a:extLst>
          </p:cNvPr>
          <p:cNvGrpSpPr/>
          <p:nvPr/>
        </p:nvGrpSpPr>
        <p:grpSpPr>
          <a:xfrm>
            <a:off x="3026235" y="1292172"/>
            <a:ext cx="461737" cy="451108"/>
            <a:chOff x="978135" y="1285684"/>
            <a:chExt cx="461737" cy="451108"/>
          </a:xfrm>
        </p:grpSpPr>
        <p:sp>
          <p:nvSpPr>
            <p:cNvPr id="30" name="Organigramme : Jonction de sommaire 29">
              <a:extLst>
                <a:ext uri="{FF2B5EF4-FFF2-40B4-BE49-F238E27FC236}">
                  <a16:creationId xmlns:a16="http://schemas.microsoft.com/office/drawing/2014/main" id="{5DC37644-DFCB-4858-BADC-38AFB2244B53}"/>
                </a:ext>
              </a:extLst>
            </p:cNvPr>
            <p:cNvSpPr/>
            <p:nvPr/>
          </p:nvSpPr>
          <p:spPr>
            <a:xfrm>
              <a:off x="1079632" y="1376792"/>
              <a:ext cx="360000" cy="360000"/>
            </a:xfrm>
            <a:prstGeom prst="flowChartSummingJunction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FD26739-9556-435B-A83A-1EC7C621DBDD}"/>
                    </a:ext>
                  </a:extLst>
                </p:cNvPr>
                <p:cNvSpPr/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0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FD26739-9556-435B-A83A-1EC7C621DB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6330676-8D8C-415B-8CE6-79858DCB905E}"/>
                    </a:ext>
                  </a:extLst>
                </p:cNvPr>
                <p:cNvSpPr/>
                <p:nvPr/>
              </p:nvSpPr>
              <p:spPr>
                <a:xfrm>
                  <a:off x="1080478" y="1285684"/>
                  <a:ext cx="359394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6330676-8D8C-415B-8CE6-79858DCB90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478" y="1285684"/>
                  <a:ext cx="359394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5107F71-E692-4AC0-9A6E-25BFBD7AFF77}"/>
                  </a:ext>
                </a:extLst>
              </p:cNvPr>
              <p:cNvSpPr/>
              <p:nvPr/>
            </p:nvSpPr>
            <p:spPr>
              <a:xfrm>
                <a:off x="3915672" y="1347256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5107F71-E692-4AC0-9A6E-25BFBD7AFF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672" y="1347256"/>
                <a:ext cx="1008112" cy="4320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E6FF02DA-804D-47EF-B71D-4A6827A39A88}"/>
              </a:ext>
            </a:extLst>
          </p:cNvPr>
          <p:cNvCxnSpPr>
            <a:cxnSpLocks/>
          </p:cNvCxnSpPr>
          <p:nvPr/>
        </p:nvCxnSpPr>
        <p:spPr>
          <a:xfrm>
            <a:off x="3487732" y="1556792"/>
            <a:ext cx="43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0E95CF97-416C-46CB-B24F-BD1C51F5814A}"/>
              </a:ext>
            </a:extLst>
          </p:cNvPr>
          <p:cNvCxnSpPr>
            <a:cxnSpLocks/>
          </p:cNvCxnSpPr>
          <p:nvPr/>
        </p:nvCxnSpPr>
        <p:spPr>
          <a:xfrm>
            <a:off x="4923784" y="1569033"/>
            <a:ext cx="43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BDA70A4-EC0B-44F1-AE6C-407201432DEB}"/>
                  </a:ext>
                </a:extLst>
              </p:cNvPr>
              <p:cNvSpPr/>
              <p:nvPr/>
            </p:nvSpPr>
            <p:spPr>
              <a:xfrm>
                <a:off x="5351485" y="1356216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BDA70A4-EC0B-44F1-AE6C-407201432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485" y="1356216"/>
                <a:ext cx="1008112" cy="4320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E2E2F1DC-2425-4FDC-A8AA-4CD86013FFBB}"/>
              </a:ext>
            </a:extLst>
          </p:cNvPr>
          <p:cNvCxnSpPr>
            <a:cxnSpLocks/>
          </p:cNvCxnSpPr>
          <p:nvPr/>
        </p:nvCxnSpPr>
        <p:spPr>
          <a:xfrm flipH="1">
            <a:off x="2049988" y="818017"/>
            <a:ext cx="1261006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C65883CA-43B3-4F0C-AC19-2E890F18E02B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6359597" y="1572240"/>
            <a:ext cx="483114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971109A-63A1-4075-A0AD-07CE39DB9197}"/>
                  </a:ext>
                </a:extLst>
              </p:cNvPr>
              <p:cNvSpPr/>
              <p:nvPr/>
            </p:nvSpPr>
            <p:spPr>
              <a:xfrm>
                <a:off x="1347617" y="611397"/>
                <a:ext cx="7085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971109A-63A1-4075-A0AD-07CE39DB91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617" y="611397"/>
                <a:ext cx="708527" cy="369332"/>
              </a:xfrm>
              <a:prstGeom prst="rect">
                <a:avLst/>
              </a:prstGeom>
              <a:blipFill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65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373CAC-AD28-4C58-AA50-650B763A079A}"/>
              </a:ext>
            </a:extLst>
          </p:cNvPr>
          <p:cNvSpPr/>
          <p:nvPr/>
        </p:nvSpPr>
        <p:spPr>
          <a:xfrm>
            <a:off x="1691680" y="1340768"/>
            <a:ext cx="1008112" cy="432048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3FCCB9-16F9-4235-A3AB-E2488B6DBD23}"/>
              </a:ext>
            </a:extLst>
          </p:cNvPr>
          <p:cNvSpPr/>
          <p:nvPr/>
        </p:nvSpPr>
        <p:spPr>
          <a:xfrm>
            <a:off x="1691680" y="2060848"/>
            <a:ext cx="1008112" cy="432048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0" dirty="0">
              <a:solidFill>
                <a:schemeClr val="tx1"/>
              </a:solidFill>
            </a:endParaRP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0C84DF9-1FE9-484D-8C6C-3B3F5C502915}"/>
              </a:ext>
            </a:extLst>
          </p:cNvPr>
          <p:cNvCxnSpPr>
            <a:cxnSpLocks/>
          </p:cNvCxnSpPr>
          <p:nvPr/>
        </p:nvCxnSpPr>
        <p:spPr>
          <a:xfrm>
            <a:off x="-304272" y="1556792"/>
            <a:ext cx="756104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B25A21C-3640-4A8A-B925-F0C9A939B82C}"/>
              </a:ext>
            </a:extLst>
          </p:cNvPr>
          <p:cNvCxnSpPr>
            <a:cxnSpLocks/>
            <a:stCxn id="10" idx="6"/>
            <a:endCxn id="4" idx="1"/>
          </p:cNvCxnSpPr>
          <p:nvPr/>
        </p:nvCxnSpPr>
        <p:spPr>
          <a:xfrm>
            <a:off x="1439632" y="1556792"/>
            <a:ext cx="25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BF85DDD-5522-4793-BA39-3AC2D726A3EB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807459" y="1556792"/>
            <a:ext cx="272173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E284C4AE-8963-4262-ABFE-0C26945D1D5C}"/>
              </a:ext>
            </a:extLst>
          </p:cNvPr>
          <p:cNvCxnSpPr>
            <a:cxnSpLocks/>
          </p:cNvCxnSpPr>
          <p:nvPr/>
        </p:nvCxnSpPr>
        <p:spPr>
          <a:xfrm>
            <a:off x="3131573" y="1572240"/>
            <a:ext cx="0" cy="704631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B3D9C478-833A-4761-8CF5-E73B985859F3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2699792" y="2276872"/>
            <a:ext cx="43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D9408D2A-FA4B-45BD-8583-92FB1EB84695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1259632" y="1736792"/>
            <a:ext cx="0" cy="540079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F9CC95FE-7956-403B-8009-A7D0AA02B45B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1259632" y="2276871"/>
            <a:ext cx="432048" cy="1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79B3126-1C0A-4A29-934D-D2BBFC74947F}"/>
              </a:ext>
            </a:extLst>
          </p:cNvPr>
          <p:cNvCxnSpPr>
            <a:cxnSpLocks/>
          </p:cNvCxnSpPr>
          <p:nvPr/>
        </p:nvCxnSpPr>
        <p:spPr>
          <a:xfrm>
            <a:off x="630721" y="796063"/>
            <a:ext cx="0" cy="587217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/>
              <p:nvPr/>
            </p:nvSpPr>
            <p:spPr>
              <a:xfrm>
                <a:off x="-360680" y="1169340"/>
                <a:ext cx="7135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0680" y="1169340"/>
                <a:ext cx="713529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A03E7C3-C900-44E0-A182-D6E983822258}"/>
                  </a:ext>
                </a:extLst>
              </p:cNvPr>
              <p:cNvSpPr/>
              <p:nvPr/>
            </p:nvSpPr>
            <p:spPr>
              <a:xfrm>
                <a:off x="4456352" y="1026019"/>
                <a:ext cx="6865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A03E7C3-C900-44E0-A182-D6E983822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352" y="1026019"/>
                <a:ext cx="686534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C3172CF3-7EF2-47F3-93D7-3C06EE1F0DD5}"/>
              </a:ext>
            </a:extLst>
          </p:cNvPr>
          <p:cNvGrpSpPr/>
          <p:nvPr/>
        </p:nvGrpSpPr>
        <p:grpSpPr>
          <a:xfrm>
            <a:off x="978135" y="1376792"/>
            <a:ext cx="461736" cy="423143"/>
            <a:chOff x="978135" y="1376792"/>
            <a:chExt cx="461736" cy="423143"/>
          </a:xfrm>
        </p:grpSpPr>
        <p:sp>
          <p:nvSpPr>
            <p:cNvPr id="10" name="Organigramme : Jonction de sommaire 9">
              <a:extLst>
                <a:ext uri="{FF2B5EF4-FFF2-40B4-BE49-F238E27FC236}">
                  <a16:creationId xmlns:a16="http://schemas.microsoft.com/office/drawing/2014/main" id="{FE3D300A-E1AF-4F69-8D5B-F73F4DB14149}"/>
                </a:ext>
              </a:extLst>
            </p:cNvPr>
            <p:cNvSpPr/>
            <p:nvPr/>
          </p:nvSpPr>
          <p:spPr>
            <a:xfrm>
              <a:off x="1079632" y="1376792"/>
              <a:ext cx="360000" cy="360000"/>
            </a:xfrm>
            <a:prstGeom prst="flowChartSummingJunction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FE9CC29-1A01-452E-9FAF-EF1A71424476}"/>
                    </a:ext>
                  </a:extLst>
                </p:cNvPr>
                <p:cNvSpPr/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0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FE9CC29-1A01-452E-9FAF-EF1A714244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9E6E0B9-D37E-4E7F-AEE9-9CEC7780FAFF}"/>
                    </a:ext>
                  </a:extLst>
                </p:cNvPr>
                <p:cNvSpPr/>
                <p:nvPr/>
              </p:nvSpPr>
              <p:spPr>
                <a:xfrm>
                  <a:off x="1080478" y="1492158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9E6E0B9-D37E-4E7F-AEE9-9CEC7780FA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478" y="1492158"/>
                  <a:ext cx="359393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FB50740E-3EF8-449D-8200-5D626587DCE7}"/>
              </a:ext>
            </a:extLst>
          </p:cNvPr>
          <p:cNvGrpSpPr/>
          <p:nvPr/>
        </p:nvGrpSpPr>
        <p:grpSpPr>
          <a:xfrm>
            <a:off x="345962" y="1292172"/>
            <a:ext cx="461737" cy="451108"/>
            <a:chOff x="978135" y="1285684"/>
            <a:chExt cx="461737" cy="451108"/>
          </a:xfrm>
        </p:grpSpPr>
        <p:sp>
          <p:nvSpPr>
            <p:cNvPr id="30" name="Organigramme : Jonction de sommaire 29">
              <a:extLst>
                <a:ext uri="{FF2B5EF4-FFF2-40B4-BE49-F238E27FC236}">
                  <a16:creationId xmlns:a16="http://schemas.microsoft.com/office/drawing/2014/main" id="{5DC37644-DFCB-4858-BADC-38AFB2244B53}"/>
                </a:ext>
              </a:extLst>
            </p:cNvPr>
            <p:cNvSpPr/>
            <p:nvPr/>
          </p:nvSpPr>
          <p:spPr>
            <a:xfrm>
              <a:off x="1079632" y="1376792"/>
              <a:ext cx="360000" cy="360000"/>
            </a:xfrm>
            <a:prstGeom prst="flowChartSummingJunction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FD26739-9556-435B-A83A-1EC7C621DBDD}"/>
                    </a:ext>
                  </a:extLst>
                </p:cNvPr>
                <p:cNvSpPr/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0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FD26739-9556-435B-A83A-1EC7C621DB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6330676-8D8C-415B-8CE6-79858DCB905E}"/>
                    </a:ext>
                  </a:extLst>
                </p:cNvPr>
                <p:cNvSpPr/>
                <p:nvPr/>
              </p:nvSpPr>
              <p:spPr>
                <a:xfrm>
                  <a:off x="1080478" y="1285684"/>
                  <a:ext cx="359394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6330676-8D8C-415B-8CE6-79858DCB90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478" y="1285684"/>
                  <a:ext cx="359394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E6FF02DA-804D-47EF-B71D-4A6827A39A88}"/>
              </a:ext>
            </a:extLst>
          </p:cNvPr>
          <p:cNvCxnSpPr>
            <a:cxnSpLocks/>
          </p:cNvCxnSpPr>
          <p:nvPr/>
        </p:nvCxnSpPr>
        <p:spPr>
          <a:xfrm>
            <a:off x="2699792" y="1538672"/>
            <a:ext cx="864096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2BDA70A4-EC0B-44F1-AE6C-407201432DEB}"/>
              </a:ext>
            </a:extLst>
          </p:cNvPr>
          <p:cNvSpPr/>
          <p:nvPr/>
        </p:nvSpPr>
        <p:spPr>
          <a:xfrm>
            <a:off x="3549950" y="1340768"/>
            <a:ext cx="1008112" cy="432048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0" dirty="0">
              <a:solidFill>
                <a:schemeClr val="tx1"/>
              </a:solidFill>
            </a:endParaRPr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E2E2F1DC-2425-4FDC-A8AA-4CD86013FFBB}"/>
              </a:ext>
            </a:extLst>
          </p:cNvPr>
          <p:cNvCxnSpPr>
            <a:cxnSpLocks/>
          </p:cNvCxnSpPr>
          <p:nvPr/>
        </p:nvCxnSpPr>
        <p:spPr>
          <a:xfrm flipH="1">
            <a:off x="467544" y="796063"/>
            <a:ext cx="159915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C65883CA-43B3-4F0C-AC19-2E890F18E02B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4558062" y="1556792"/>
            <a:ext cx="483114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971109A-63A1-4075-A0AD-07CE39DB9197}"/>
                  </a:ext>
                </a:extLst>
              </p:cNvPr>
              <p:cNvSpPr/>
              <p:nvPr/>
            </p:nvSpPr>
            <p:spPr>
              <a:xfrm>
                <a:off x="-1249095" y="395372"/>
                <a:ext cx="7085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971109A-63A1-4075-A0AD-07CE39DB91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49095" y="395372"/>
                <a:ext cx="708527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C844170D-9929-4DC6-93B1-F37C14667A86}"/>
              </a:ext>
            </a:extLst>
          </p:cNvPr>
          <p:cNvSpPr/>
          <p:nvPr/>
        </p:nvSpPr>
        <p:spPr>
          <a:xfrm>
            <a:off x="-540568" y="580039"/>
            <a:ext cx="1008112" cy="432048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0" dirty="0">
              <a:solidFill>
                <a:schemeClr val="tx1"/>
              </a:solidFill>
            </a:endParaRP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1EA81AB6-5208-4B01-96A1-22B51305C8DB}"/>
              </a:ext>
            </a:extLst>
          </p:cNvPr>
          <p:cNvCxnSpPr>
            <a:cxnSpLocks/>
          </p:cNvCxnSpPr>
          <p:nvPr/>
        </p:nvCxnSpPr>
        <p:spPr>
          <a:xfrm>
            <a:off x="-810032" y="792000"/>
            <a:ext cx="25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9742159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110</Words>
  <Application>Microsoft Office PowerPoint</Application>
  <PresentationFormat>Affichage à l'écran (4:3)</PresentationFormat>
  <Paragraphs>66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12</cp:revision>
  <dcterms:created xsi:type="dcterms:W3CDTF">2017-07-29T22:09:41Z</dcterms:created>
  <dcterms:modified xsi:type="dcterms:W3CDTF">2021-07-27T13:16:44Z</dcterms:modified>
</cp:coreProperties>
</file>