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0.png"/><Relationship Id="rId7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50.png"/><Relationship Id="rId10" Type="http://schemas.openxmlformats.org/officeDocument/2006/relationships/image" Target="../media/image16.png"/><Relationship Id="rId4" Type="http://schemas.openxmlformats.org/officeDocument/2006/relationships/image" Target="../media/image13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0.png"/><Relationship Id="rId7" Type="http://schemas.openxmlformats.org/officeDocument/2006/relationships/image" Target="../media/image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5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322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419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3419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549483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3" y="1904995"/>
                <a:ext cx="713529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2592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59" y="1083238"/>
                <a:ext cx="655692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5011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24" y="1180511"/>
                <a:ext cx="1008112" cy="724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3488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57" y="400018"/>
                <a:ext cx="78919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6019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6279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60" y="1132570"/>
                <a:ext cx="717312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211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911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911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419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80112" y="818017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10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6588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059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59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2049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73CAC-AD28-4C58-AA50-650B763A079A}"/>
              </a:ext>
            </a:extLst>
          </p:cNvPr>
          <p:cNvSpPr/>
          <p:nvPr/>
        </p:nvSpPr>
        <p:spPr>
          <a:xfrm>
            <a:off x="169168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FCCB9-16F9-4235-A3AB-E2488B6DBD23}"/>
              </a:ext>
            </a:extLst>
          </p:cNvPr>
          <p:cNvSpPr/>
          <p:nvPr/>
        </p:nvSpPr>
        <p:spPr>
          <a:xfrm>
            <a:off x="1691680" y="206084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-304272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07459" y="1556792"/>
            <a:ext cx="2721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131573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7687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59632" y="2276871"/>
            <a:ext cx="432048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630721" y="796063"/>
            <a:ext cx="0" cy="58721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45962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2699792" y="1538672"/>
            <a:ext cx="86409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DA70A4-EC0B-44F1-AE6C-407201432DEB}"/>
              </a:ext>
            </a:extLst>
          </p:cNvPr>
          <p:cNvSpPr/>
          <p:nvPr/>
        </p:nvSpPr>
        <p:spPr>
          <a:xfrm>
            <a:off x="354995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467544" y="796063"/>
            <a:ext cx="15991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58062" y="1556792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44170D-9929-4DC6-93B1-F37C14667A86}"/>
              </a:ext>
            </a:extLst>
          </p:cNvPr>
          <p:cNvSpPr/>
          <p:nvPr/>
        </p:nvSpPr>
        <p:spPr>
          <a:xfrm>
            <a:off x="-540568" y="580039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A81AB6-5208-4B01-96A1-22B51305C8DB}"/>
              </a:ext>
            </a:extLst>
          </p:cNvPr>
          <p:cNvCxnSpPr>
            <a:cxnSpLocks/>
          </p:cNvCxnSpPr>
          <p:nvPr/>
        </p:nvCxnSpPr>
        <p:spPr>
          <a:xfrm>
            <a:off x="-810032" y="792000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4215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Affichage à l'écran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2017-07-29T22:09:41Z</dcterms:created>
  <dcterms:modified xsi:type="dcterms:W3CDTF">2018-09-16T15:10:39Z</dcterms:modified>
</cp:coreProperties>
</file>