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4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8AC65-46E7-5F49-67B2-575F53A79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09A7BE-DF3A-4A63-51F3-40FCA3776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144FCB-BAFF-D8A8-22EC-0FCD620C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59D-38EB-4156-93A2-58E629E17B2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A5B37-5D9D-C822-CC28-1C289D9B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2B3F4-793E-87F1-6BA8-FD7C2D66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7A9D-0FAA-4C51-849A-EC208538F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56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65A7D-17CB-FA91-A69C-9432EFD4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176556-2FB6-2CD8-8D97-70ABAEB93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55C0FD-CCCA-291A-86D4-3AFC0AA5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59D-38EB-4156-93A2-58E629E17B2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01188C-C99F-CD02-9B2D-B1489CE1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8D4A5A-C1B0-B5A4-F6A2-5567A882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7A9D-0FAA-4C51-849A-EC208538F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30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9B2919-4448-9A87-5586-3D34E952F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9C7447-A978-7295-72A4-A38DDCD5A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9BBF0E-F303-7FC3-15A1-67716980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59D-38EB-4156-93A2-58E629E17B2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3558FB-731B-A44D-E2DA-5C7A2608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F73FF-9974-0CB4-6143-0CC74F4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7A9D-0FAA-4C51-849A-EC208538F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94836-A134-3AD9-4800-9B3F3B5C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B74C3-9787-AA96-8610-01B2EFC2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658A7-31DA-22EB-B878-843E219F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59D-38EB-4156-93A2-58E629E17B2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BF3F99-3F94-51D8-BA7E-8CD81B68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6049BE-4F8A-77BA-3CDB-18031349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7A9D-0FAA-4C51-849A-EC208538F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3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6382BA-2995-6D12-8ADA-5A31EFF6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49217B-DAAC-15DE-D210-4880DE61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AE3690-F1A8-77A1-5289-D188381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59D-38EB-4156-93A2-58E629E17B2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BD10EE-AA33-1BEC-CB8C-F5498C05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D7AF59-4988-BB33-7B30-9766E279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7A9D-0FAA-4C51-849A-EC208538F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10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95710-A04D-F67E-99BA-3B91B77B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140D5B-ACB0-A2E5-17C8-2DFBDFD3B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22CC9D-059D-5035-7FF5-C0F2FAFB8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A7A451-8838-0470-4F59-7C1EE41C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59D-38EB-4156-93A2-58E629E17B2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3CABA4-489D-9D1E-39D7-4ADE4993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21814A-B30C-C9D7-4E58-4981E8FD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7A9D-0FAA-4C51-849A-EC208538F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2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E7B41-6412-0689-11F3-A6923F9E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2CF843-3933-29E2-85CA-585CDA8F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47BF2A-9F12-6463-7643-22B080B1A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21B5D8-A8C9-94C1-7CC8-FCA7A31EC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256550-6A96-4943-D5C4-C78E48822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08F371-25B5-932E-2E62-E62FED5F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59D-38EB-4156-93A2-58E629E17B2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05EBD0-2329-DCE5-2397-DC2ACB56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90BEDC-3571-4254-793C-D10BE9FA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7A9D-0FAA-4C51-849A-EC208538F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36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090A7-6E57-A242-611C-FF5A8AC3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BF5E00-8258-5640-E17A-2B2B3115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59D-38EB-4156-93A2-58E629E17B2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8677BF-85EF-BD05-917E-2A23CBBE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C0407C-9081-F6A2-AEC7-635FEB0B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7A9D-0FAA-4C51-849A-EC208538F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76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F4C2DF-F33B-6232-EB58-3489CB0E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59D-38EB-4156-93A2-58E629E17B2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B4BA5A-0A9C-7364-3988-1B0CE0EF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E602E5-A404-C539-C52E-0590001D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7A9D-0FAA-4C51-849A-EC208538F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52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F9042-CC63-265C-C5E6-B4FBD470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DDCF06-620F-7A70-FD99-5A8A3C834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06EB4F-262F-58BF-F8E2-F3DD24B96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E1E87A-DC1A-F0C3-8DBF-9651A837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59D-38EB-4156-93A2-58E629E17B2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F49A05-17AB-CF95-AFC9-6C7ED609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A6E463-3F82-E950-09E4-37A7F541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7A9D-0FAA-4C51-849A-EC208538F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94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2E4F5-DDF0-A51F-01DB-EEBA7F2F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3ABDEB-9253-BDFD-5FB9-86884EB12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2C3132-FC02-1C0C-F602-36D6494E6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5D356D-ED11-898B-69AC-A091284B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59D-38EB-4156-93A2-58E629E17B2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4BA9C9-B325-945C-25CF-56DDAD0D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E67AFE-E5E7-4793-A26E-67D8955D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7A9D-0FAA-4C51-849A-EC208538F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1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5796E5-9C48-8D91-7C40-B03EB3F0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030FF0-FA41-FCE9-362B-7699549A3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173B0F-C0CA-A8B5-7945-81053844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759D-38EB-4156-93A2-58E629E17B2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7F719F-26C4-880C-90C8-FBF1567FA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DA24E-9115-622E-CDE3-F12FD2EA9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F7A9D-0FAA-4C51-849A-EC208538F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15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image" Target="../media/image13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6.png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image" Target="../media/image21.png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.png"/><Relationship Id="rId5" Type="http://schemas.openxmlformats.org/officeDocument/2006/relationships/image" Target="../media/image24.png"/><Relationship Id="rId15" Type="http://schemas.openxmlformats.org/officeDocument/2006/relationships/image" Target="../media/image7.png"/><Relationship Id="rId10" Type="http://schemas.openxmlformats.org/officeDocument/2006/relationships/image" Target="../media/image28.png"/><Relationship Id="rId19" Type="http://schemas.openxmlformats.org/officeDocument/2006/relationships/image" Target="../media/image11.png"/><Relationship Id="rId4" Type="http://schemas.openxmlformats.org/officeDocument/2006/relationships/image" Target="../media/image23.png"/><Relationship Id="rId9" Type="http://schemas.openxmlformats.org/officeDocument/2006/relationships/image" Target="../media/image2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68BF6-26C5-3656-6C36-21AC3F010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C24F16-1D64-9E31-2F7C-2AD0C5EC4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5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07912-A68C-BCB2-4432-86AE8870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E655A53-E886-EE1C-AF97-E05ADE688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5" y="2078183"/>
            <a:ext cx="11306350" cy="38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9DABB860-C542-B00B-FB30-11F446A1C1CA}"/>
              </a:ext>
            </a:extLst>
          </p:cNvPr>
          <p:cNvSpPr/>
          <p:nvPr/>
        </p:nvSpPr>
        <p:spPr>
          <a:xfrm>
            <a:off x="15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2419A7D-75F7-414C-0E3E-44438D427462}"/>
              </a:ext>
            </a:extLst>
          </p:cNvPr>
          <p:cNvCxnSpPr>
            <a:cxnSpLocks/>
          </p:cNvCxnSpPr>
          <p:nvPr/>
        </p:nvCxnSpPr>
        <p:spPr>
          <a:xfrm flipV="1">
            <a:off x="123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E187533-D728-6F91-4B3A-6173F3BE48B8}"/>
              </a:ext>
            </a:extLst>
          </p:cNvPr>
          <p:cNvCxnSpPr>
            <a:cxnSpLocks/>
          </p:cNvCxnSpPr>
          <p:nvPr/>
        </p:nvCxnSpPr>
        <p:spPr>
          <a:xfrm flipV="1">
            <a:off x="195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F6B0D68-6C34-60A7-AA59-81D8B49871A2}"/>
              </a:ext>
            </a:extLst>
          </p:cNvPr>
          <p:cNvSpPr/>
          <p:nvPr/>
        </p:nvSpPr>
        <p:spPr>
          <a:xfrm>
            <a:off x="2315085" y="2526915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pic>
        <p:nvPicPr>
          <p:cNvPr id="10" name="Espace réservé du contenu 3">
            <a:extLst>
              <a:ext uri="{FF2B5EF4-FFF2-40B4-BE49-F238E27FC236}">
                <a16:creationId xmlns:a16="http://schemas.microsoft.com/office/drawing/2014/main" id="{37529164-8B9C-D5F8-957F-A824FF0DD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63" y="-355698"/>
            <a:ext cx="3970860" cy="1350817"/>
          </a:xfrm>
          <a:prstGeom prst="rect">
            <a:avLst/>
          </a:prstGeom>
        </p:spPr>
      </p:pic>
      <p:sp>
        <p:nvSpPr>
          <p:cNvPr id="11" name="Organigramme : Jonction de sommaire 10">
            <a:extLst>
              <a:ext uri="{FF2B5EF4-FFF2-40B4-BE49-F238E27FC236}">
                <a16:creationId xmlns:a16="http://schemas.microsoft.com/office/drawing/2014/main" id="{33F64ADE-26B6-4822-4C4E-44B4015FFB6D}"/>
              </a:ext>
            </a:extLst>
          </p:cNvPr>
          <p:cNvSpPr/>
          <p:nvPr/>
        </p:nvSpPr>
        <p:spPr>
          <a:xfrm>
            <a:off x="33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FE15CF-51DE-955D-D0AB-11770B50EE64}"/>
              </a:ext>
            </a:extLst>
          </p:cNvPr>
          <p:cNvCxnSpPr>
            <a:cxnSpLocks/>
          </p:cNvCxnSpPr>
          <p:nvPr/>
        </p:nvCxnSpPr>
        <p:spPr>
          <a:xfrm flipV="1">
            <a:off x="303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0A997C9-4064-E8BA-8FA9-B9B753BEBDE8}"/>
              </a:ext>
            </a:extLst>
          </p:cNvPr>
          <p:cNvCxnSpPr>
            <a:cxnSpLocks/>
          </p:cNvCxnSpPr>
          <p:nvPr/>
        </p:nvCxnSpPr>
        <p:spPr>
          <a:xfrm flipV="1">
            <a:off x="375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3067836B-F655-015E-7BDE-9CF68AC0C7D2}"/>
              </a:ext>
            </a:extLst>
          </p:cNvPr>
          <p:cNvSpPr/>
          <p:nvPr/>
        </p:nvSpPr>
        <p:spPr>
          <a:xfrm>
            <a:off x="411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6E22DBC-FB34-6046-A63E-3BD568BD145F}"/>
              </a:ext>
            </a:extLst>
          </p:cNvPr>
          <p:cNvCxnSpPr>
            <a:cxnSpLocks/>
          </p:cNvCxnSpPr>
          <p:nvPr/>
        </p:nvCxnSpPr>
        <p:spPr>
          <a:xfrm flipV="1">
            <a:off x="4475085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0E83F9EC-5733-1A84-9B61-A2F4707CFFBC}"/>
              </a:ext>
            </a:extLst>
          </p:cNvPr>
          <p:cNvSpPr/>
          <p:nvPr/>
        </p:nvSpPr>
        <p:spPr>
          <a:xfrm>
            <a:off x="4835085" y="2522847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FF991-8713-929B-1574-5C2ECE1E9059}"/>
              </a:ext>
            </a:extLst>
          </p:cNvPr>
          <p:cNvSpPr/>
          <p:nvPr/>
        </p:nvSpPr>
        <p:spPr>
          <a:xfrm>
            <a:off x="2315085" y="2083790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2E20B-8A3F-04A1-F469-92CB9F354C9C}"/>
              </a:ext>
            </a:extLst>
          </p:cNvPr>
          <p:cNvSpPr/>
          <p:nvPr/>
        </p:nvSpPr>
        <p:spPr>
          <a:xfrm>
            <a:off x="2315085" y="2965093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9B82B48-0D5A-C6A1-AAD2-BCDB6FD76AA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415085" y="2263790"/>
            <a:ext cx="90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E263066-E180-0C1E-1520-4BB856737606}"/>
              </a:ext>
            </a:extLst>
          </p:cNvPr>
          <p:cNvCxnSpPr>
            <a:cxnSpLocks/>
          </p:cNvCxnSpPr>
          <p:nvPr/>
        </p:nvCxnSpPr>
        <p:spPr>
          <a:xfrm flipV="1">
            <a:off x="1415085" y="2261756"/>
            <a:ext cx="0" cy="44109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3DC4217-D222-35BA-8A2B-D9E41B0CEC8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295084" y="2261756"/>
            <a:ext cx="1" cy="265159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CFD3008-3D73-B6C4-5F2F-CD5CC0AED8A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035085" y="2263790"/>
            <a:ext cx="125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212A49C-5B32-0039-466F-FF62ACEACE10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775085" y="2886915"/>
            <a:ext cx="0" cy="542085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0DDDECF-A5B3-8C78-FB5A-FA95968F72DB}"/>
              </a:ext>
            </a:extLst>
          </p:cNvPr>
          <p:cNvCxnSpPr>
            <a:cxnSpLocks/>
          </p:cNvCxnSpPr>
          <p:nvPr/>
        </p:nvCxnSpPr>
        <p:spPr>
          <a:xfrm flipV="1">
            <a:off x="519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FD9DA4A-535B-8A95-2A3B-159BE8224EFD}"/>
              </a:ext>
            </a:extLst>
          </p:cNvPr>
          <p:cNvSpPr/>
          <p:nvPr/>
        </p:nvSpPr>
        <p:spPr>
          <a:xfrm>
            <a:off x="5555083" y="2526915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2E3CBD9-68F3-A8F9-C47E-B07A7CF70B6C}"/>
              </a:ext>
            </a:extLst>
          </p:cNvPr>
          <p:cNvCxnSpPr>
            <a:cxnSpLocks/>
          </p:cNvCxnSpPr>
          <p:nvPr/>
        </p:nvCxnSpPr>
        <p:spPr>
          <a:xfrm flipV="1">
            <a:off x="627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B13EB9-3021-54EB-8574-2CA62B560717}"/>
              </a:ext>
            </a:extLst>
          </p:cNvPr>
          <p:cNvSpPr/>
          <p:nvPr/>
        </p:nvSpPr>
        <p:spPr>
          <a:xfrm>
            <a:off x="6619262" y="2522847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2615841-7ED5-1333-C3AC-A3E43C1E1630}"/>
              </a:ext>
            </a:extLst>
          </p:cNvPr>
          <p:cNvCxnSpPr>
            <a:cxnSpLocks/>
          </p:cNvCxnSpPr>
          <p:nvPr/>
        </p:nvCxnSpPr>
        <p:spPr>
          <a:xfrm flipV="1">
            <a:off x="7339262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rganigramme : Jonction de sommaire 45">
            <a:extLst>
              <a:ext uri="{FF2B5EF4-FFF2-40B4-BE49-F238E27FC236}">
                <a16:creationId xmlns:a16="http://schemas.microsoft.com/office/drawing/2014/main" id="{7081B425-F458-3B43-0880-143BF5E0B70C}"/>
              </a:ext>
            </a:extLst>
          </p:cNvPr>
          <p:cNvSpPr/>
          <p:nvPr/>
        </p:nvSpPr>
        <p:spPr>
          <a:xfrm>
            <a:off x="7683441" y="2530983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D5ED020-36CD-4C93-C80F-5650D75BED70}"/>
              </a:ext>
            </a:extLst>
          </p:cNvPr>
          <p:cNvCxnSpPr>
            <a:cxnSpLocks/>
          </p:cNvCxnSpPr>
          <p:nvPr/>
        </p:nvCxnSpPr>
        <p:spPr>
          <a:xfrm flipV="1">
            <a:off x="8059262" y="2710983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2A50AAE-A70F-706B-D30E-3E47CC673EC8}"/>
              </a:ext>
            </a:extLst>
          </p:cNvPr>
          <p:cNvSpPr/>
          <p:nvPr/>
        </p:nvSpPr>
        <p:spPr>
          <a:xfrm>
            <a:off x="8419262" y="2530983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A76A9B2-31ED-D6DE-E534-52845F25B3D5}"/>
              </a:ext>
            </a:extLst>
          </p:cNvPr>
          <p:cNvCxnSpPr>
            <a:cxnSpLocks/>
          </p:cNvCxnSpPr>
          <p:nvPr/>
        </p:nvCxnSpPr>
        <p:spPr>
          <a:xfrm flipV="1">
            <a:off x="9139262" y="2710983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FE3E43F-01AB-5F7F-F0B7-25E01F7C506B}"/>
              </a:ext>
            </a:extLst>
          </p:cNvPr>
          <p:cNvSpPr/>
          <p:nvPr/>
        </p:nvSpPr>
        <p:spPr>
          <a:xfrm>
            <a:off x="9483441" y="2526915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2BE8DDB-0595-9DDB-8819-6244250C2942}"/>
              </a:ext>
            </a:extLst>
          </p:cNvPr>
          <p:cNvCxnSpPr>
            <a:cxnSpLocks/>
          </p:cNvCxnSpPr>
          <p:nvPr/>
        </p:nvCxnSpPr>
        <p:spPr>
          <a:xfrm flipV="1">
            <a:off x="10203441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F19993F-3CAA-CA19-4D8A-7BBDF9B42415}"/>
              </a:ext>
            </a:extLst>
          </p:cNvPr>
          <p:cNvCxnSpPr>
            <a:cxnSpLocks/>
          </p:cNvCxnSpPr>
          <p:nvPr/>
        </p:nvCxnSpPr>
        <p:spPr>
          <a:xfrm>
            <a:off x="1775085" y="3429000"/>
            <a:ext cx="859253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EBD8F4C-2FA7-D07E-7B43-4EDFF20CE2A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035085" y="3145093"/>
            <a:ext cx="53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3293066-950A-12C5-C3AB-AB2F428D1D72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3575085" y="2886915"/>
            <a:ext cx="0" cy="25817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FA43D9E-2821-1419-7F9C-FE4D9C9DAF9F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015085" y="2882847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/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AD08156-BB3E-8C7C-3EEA-D9E21F9009BA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015085" y="3157957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6DD5E6A-B7F5-EC17-EB79-62827BCD84C6}"/>
              </a:ext>
            </a:extLst>
          </p:cNvPr>
          <p:cNvCxnSpPr>
            <a:cxnSpLocks/>
          </p:cNvCxnSpPr>
          <p:nvPr/>
        </p:nvCxnSpPr>
        <p:spPr>
          <a:xfrm>
            <a:off x="9319262" y="2710983"/>
            <a:ext cx="0" cy="45104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54EAA3A-ACAD-E664-D385-B19BCC5FE47A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7339262" y="3147485"/>
            <a:ext cx="198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895C907-4650-AA9F-93A3-F24BFF2F435A}"/>
              </a:ext>
            </a:extLst>
          </p:cNvPr>
          <p:cNvCxnSpPr>
            <a:cxnSpLocks/>
          </p:cNvCxnSpPr>
          <p:nvPr/>
        </p:nvCxnSpPr>
        <p:spPr>
          <a:xfrm>
            <a:off x="10367616" y="2702847"/>
            <a:ext cx="1" cy="70262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CE88095B-3BEE-FA1B-163B-EA3969E9CC7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75084" y="3145093"/>
            <a:ext cx="54000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965DE74-BAE7-794A-56E6-F98CC299DA4E}"/>
              </a:ext>
            </a:extLst>
          </p:cNvPr>
          <p:cNvSpPr/>
          <p:nvPr/>
        </p:nvSpPr>
        <p:spPr>
          <a:xfrm>
            <a:off x="6619262" y="2083790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6365E37-F657-2D7E-70C1-29B1DC57A54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75083" y="2263790"/>
            <a:ext cx="34417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BA7556AA-532A-F9E4-F519-CF0B2CBC82D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873666" y="2261756"/>
            <a:ext cx="0" cy="253647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D4CCD22-1D2C-56F1-6744-5D8CA5286CD2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7339262" y="2263790"/>
            <a:ext cx="534403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/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blipFill>
                <a:blip r:embed="rId4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/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blipFill>
                <a:blip r:embed="rId5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/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blipFill>
                <a:blip r:embed="rId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/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blipFill>
                <a:blip r:embed="rId5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/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blipFill>
                <a:blip r:embed="rId4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/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blipFill>
                <a:blip r:embed="rId6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/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blipFill>
                <a:blip r:embed="rId6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/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/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/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blipFill>
                <a:blip r:embed="rId4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/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blipFill>
                <a:blip r:embed="rId8"/>
                <a:stretch>
                  <a:fillRect l="-6593" t="-3333" r="-9890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/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blipFill>
                <a:blip r:embed="rId9"/>
                <a:stretch>
                  <a:fillRect l="-8696" t="-3333" r="-130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/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blipFill>
                <a:blip r:embed="rId10"/>
                <a:stretch>
                  <a:fillRect l="-10000" t="-6667" r="-15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/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blipFill>
                <a:blip r:embed="rId11"/>
                <a:stretch>
                  <a:fillRect l="-7595" t="-6667" r="-126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/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blipFill>
                <a:blip r:embed="rId12"/>
                <a:stretch>
                  <a:fillRect l="-7407" t="-6667" r="-1111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/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blipFill>
                <a:blip r:embed="rId13"/>
                <a:stretch>
                  <a:fillRect l="-7407" t="-3226" r="-9877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51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9DABB860-C542-B00B-FB30-11F446A1C1CA}"/>
              </a:ext>
            </a:extLst>
          </p:cNvPr>
          <p:cNvSpPr/>
          <p:nvPr/>
        </p:nvSpPr>
        <p:spPr>
          <a:xfrm>
            <a:off x="15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2419A7D-75F7-414C-0E3E-44438D427462}"/>
              </a:ext>
            </a:extLst>
          </p:cNvPr>
          <p:cNvCxnSpPr>
            <a:cxnSpLocks/>
          </p:cNvCxnSpPr>
          <p:nvPr/>
        </p:nvCxnSpPr>
        <p:spPr>
          <a:xfrm flipV="1">
            <a:off x="123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E187533-D728-6F91-4B3A-6173F3BE48B8}"/>
              </a:ext>
            </a:extLst>
          </p:cNvPr>
          <p:cNvCxnSpPr>
            <a:cxnSpLocks/>
          </p:cNvCxnSpPr>
          <p:nvPr/>
        </p:nvCxnSpPr>
        <p:spPr>
          <a:xfrm flipV="1">
            <a:off x="195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/>
              <p:nvPr/>
            </p:nvSpPr>
            <p:spPr>
              <a:xfrm>
                <a:off x="2315085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526915"/>
                <a:ext cx="72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Espace réservé du contenu 3">
            <a:extLst>
              <a:ext uri="{FF2B5EF4-FFF2-40B4-BE49-F238E27FC236}">
                <a16:creationId xmlns:a16="http://schemas.microsoft.com/office/drawing/2014/main" id="{37529164-8B9C-D5F8-957F-A824FF0DD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63" y="-355698"/>
            <a:ext cx="3970860" cy="1350817"/>
          </a:xfrm>
          <a:prstGeom prst="rect">
            <a:avLst/>
          </a:prstGeom>
        </p:spPr>
      </p:pic>
      <p:sp>
        <p:nvSpPr>
          <p:cNvPr id="11" name="Organigramme : Jonction de sommaire 10">
            <a:extLst>
              <a:ext uri="{FF2B5EF4-FFF2-40B4-BE49-F238E27FC236}">
                <a16:creationId xmlns:a16="http://schemas.microsoft.com/office/drawing/2014/main" id="{33F64ADE-26B6-4822-4C4E-44B4015FFB6D}"/>
              </a:ext>
            </a:extLst>
          </p:cNvPr>
          <p:cNvSpPr/>
          <p:nvPr/>
        </p:nvSpPr>
        <p:spPr>
          <a:xfrm>
            <a:off x="33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FE15CF-51DE-955D-D0AB-11770B50EE64}"/>
              </a:ext>
            </a:extLst>
          </p:cNvPr>
          <p:cNvCxnSpPr>
            <a:cxnSpLocks/>
          </p:cNvCxnSpPr>
          <p:nvPr/>
        </p:nvCxnSpPr>
        <p:spPr>
          <a:xfrm flipV="1">
            <a:off x="303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0A997C9-4064-E8BA-8FA9-B9B753BEBDE8}"/>
              </a:ext>
            </a:extLst>
          </p:cNvPr>
          <p:cNvCxnSpPr>
            <a:cxnSpLocks/>
          </p:cNvCxnSpPr>
          <p:nvPr/>
        </p:nvCxnSpPr>
        <p:spPr>
          <a:xfrm flipV="1">
            <a:off x="375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3067836B-F655-015E-7BDE-9CF68AC0C7D2}"/>
              </a:ext>
            </a:extLst>
          </p:cNvPr>
          <p:cNvSpPr/>
          <p:nvPr/>
        </p:nvSpPr>
        <p:spPr>
          <a:xfrm>
            <a:off x="411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6E22DBC-FB34-6046-A63E-3BD568BD145F}"/>
              </a:ext>
            </a:extLst>
          </p:cNvPr>
          <p:cNvCxnSpPr>
            <a:cxnSpLocks/>
          </p:cNvCxnSpPr>
          <p:nvPr/>
        </p:nvCxnSpPr>
        <p:spPr>
          <a:xfrm flipV="1">
            <a:off x="4475085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0E83F9EC-5733-1A84-9B61-A2F4707CFFBC}"/>
              </a:ext>
            </a:extLst>
          </p:cNvPr>
          <p:cNvSpPr/>
          <p:nvPr/>
        </p:nvSpPr>
        <p:spPr>
          <a:xfrm>
            <a:off x="4835085" y="2522847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/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/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9B82B48-0D5A-C6A1-AAD2-BCDB6FD76AA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415085" y="2263790"/>
            <a:ext cx="90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E263066-E180-0C1E-1520-4BB856737606}"/>
              </a:ext>
            </a:extLst>
          </p:cNvPr>
          <p:cNvCxnSpPr>
            <a:cxnSpLocks/>
          </p:cNvCxnSpPr>
          <p:nvPr/>
        </p:nvCxnSpPr>
        <p:spPr>
          <a:xfrm flipV="1">
            <a:off x="1415085" y="2261756"/>
            <a:ext cx="0" cy="44109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3DC4217-D222-35BA-8A2B-D9E41B0CEC8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295084" y="2261756"/>
            <a:ext cx="1" cy="265159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CFD3008-3D73-B6C4-5F2F-CD5CC0AED8A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035085" y="2263790"/>
            <a:ext cx="125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212A49C-5B32-0039-466F-FF62ACEACE10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775085" y="2886915"/>
            <a:ext cx="0" cy="542085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0DDDECF-A5B3-8C78-FB5A-FA95968F72DB}"/>
              </a:ext>
            </a:extLst>
          </p:cNvPr>
          <p:cNvCxnSpPr>
            <a:cxnSpLocks/>
          </p:cNvCxnSpPr>
          <p:nvPr/>
        </p:nvCxnSpPr>
        <p:spPr>
          <a:xfrm flipV="1">
            <a:off x="519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/>
              <p:nvPr/>
            </p:nvSpPr>
            <p:spPr>
              <a:xfrm>
                <a:off x="5555083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83" y="2526915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2E3CBD9-68F3-A8F9-C47E-B07A7CF70B6C}"/>
              </a:ext>
            </a:extLst>
          </p:cNvPr>
          <p:cNvCxnSpPr>
            <a:cxnSpLocks/>
          </p:cNvCxnSpPr>
          <p:nvPr/>
        </p:nvCxnSpPr>
        <p:spPr>
          <a:xfrm flipV="1">
            <a:off x="627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/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2615841-7ED5-1333-C3AC-A3E43C1E1630}"/>
              </a:ext>
            </a:extLst>
          </p:cNvPr>
          <p:cNvCxnSpPr>
            <a:cxnSpLocks/>
          </p:cNvCxnSpPr>
          <p:nvPr/>
        </p:nvCxnSpPr>
        <p:spPr>
          <a:xfrm flipV="1">
            <a:off x="7339262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rganigramme : Jonction de sommaire 45">
            <a:extLst>
              <a:ext uri="{FF2B5EF4-FFF2-40B4-BE49-F238E27FC236}">
                <a16:creationId xmlns:a16="http://schemas.microsoft.com/office/drawing/2014/main" id="{7081B425-F458-3B43-0880-143BF5E0B70C}"/>
              </a:ext>
            </a:extLst>
          </p:cNvPr>
          <p:cNvSpPr/>
          <p:nvPr/>
        </p:nvSpPr>
        <p:spPr>
          <a:xfrm>
            <a:off x="7683441" y="2530983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D5ED020-36CD-4C93-C80F-5650D75BED70}"/>
              </a:ext>
            </a:extLst>
          </p:cNvPr>
          <p:cNvCxnSpPr>
            <a:cxnSpLocks/>
          </p:cNvCxnSpPr>
          <p:nvPr/>
        </p:nvCxnSpPr>
        <p:spPr>
          <a:xfrm flipV="1">
            <a:off x="8059262" y="2710983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/>
              <p:nvPr/>
            </p:nvSpPr>
            <p:spPr>
              <a:xfrm>
                <a:off x="8419262" y="2530983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62" y="2530983"/>
                <a:ext cx="72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A76A9B2-31ED-D6DE-E534-52845F25B3D5}"/>
              </a:ext>
            </a:extLst>
          </p:cNvPr>
          <p:cNvCxnSpPr>
            <a:cxnSpLocks/>
          </p:cNvCxnSpPr>
          <p:nvPr/>
        </p:nvCxnSpPr>
        <p:spPr>
          <a:xfrm flipV="1">
            <a:off x="9139262" y="2710983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/>
              <p:nvPr/>
            </p:nvSpPr>
            <p:spPr>
              <a:xfrm>
                <a:off x="9483441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441" y="2526915"/>
                <a:ext cx="72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2BE8DDB-0595-9DDB-8819-6244250C2942}"/>
              </a:ext>
            </a:extLst>
          </p:cNvPr>
          <p:cNvCxnSpPr>
            <a:cxnSpLocks/>
          </p:cNvCxnSpPr>
          <p:nvPr/>
        </p:nvCxnSpPr>
        <p:spPr>
          <a:xfrm flipV="1">
            <a:off x="10203441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F19993F-3CAA-CA19-4D8A-7BBDF9B42415}"/>
              </a:ext>
            </a:extLst>
          </p:cNvPr>
          <p:cNvCxnSpPr>
            <a:cxnSpLocks/>
          </p:cNvCxnSpPr>
          <p:nvPr/>
        </p:nvCxnSpPr>
        <p:spPr>
          <a:xfrm>
            <a:off x="1775085" y="3429000"/>
            <a:ext cx="859253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EBD8F4C-2FA7-D07E-7B43-4EDFF20CE2A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035085" y="3145093"/>
            <a:ext cx="53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3293066-950A-12C5-C3AB-AB2F428D1D72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3575085" y="2886915"/>
            <a:ext cx="0" cy="25817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FA43D9E-2821-1419-7F9C-FE4D9C9DAF9F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015085" y="2882847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/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AD08156-BB3E-8C7C-3EEA-D9E21F9009BA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015085" y="3157957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6DD5E6A-B7F5-EC17-EB79-62827BCD84C6}"/>
              </a:ext>
            </a:extLst>
          </p:cNvPr>
          <p:cNvCxnSpPr>
            <a:cxnSpLocks/>
          </p:cNvCxnSpPr>
          <p:nvPr/>
        </p:nvCxnSpPr>
        <p:spPr>
          <a:xfrm>
            <a:off x="9319262" y="2710983"/>
            <a:ext cx="0" cy="45104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54EAA3A-ACAD-E664-D385-B19BCC5FE47A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7339262" y="3147485"/>
            <a:ext cx="198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895C907-4650-AA9F-93A3-F24BFF2F435A}"/>
              </a:ext>
            </a:extLst>
          </p:cNvPr>
          <p:cNvCxnSpPr>
            <a:cxnSpLocks/>
          </p:cNvCxnSpPr>
          <p:nvPr/>
        </p:nvCxnSpPr>
        <p:spPr>
          <a:xfrm>
            <a:off x="10367616" y="2702847"/>
            <a:ext cx="1" cy="70262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CE88095B-3BEE-FA1B-163B-EA3969E9CC7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75084" y="3145093"/>
            <a:ext cx="54000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/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6365E37-F657-2D7E-70C1-29B1DC57A54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75083" y="2263790"/>
            <a:ext cx="34417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BA7556AA-532A-F9E4-F519-CF0B2CBC82D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873666" y="2261756"/>
            <a:ext cx="0" cy="253647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D4CCD22-1D2C-56F1-6744-5D8CA5286CD2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7339262" y="2263790"/>
            <a:ext cx="534403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/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/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/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/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/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/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/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/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blipFill>
                <a:blip r:embed="rId15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/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blipFill>
                <a:blip r:embed="rId15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/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/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blipFill>
                <a:blip r:embed="rId16"/>
                <a:stretch>
                  <a:fillRect l="-6593" t="-3333" r="-9890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/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blipFill>
                <a:blip r:embed="rId17"/>
                <a:stretch>
                  <a:fillRect l="-8696" t="-3333" r="-130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/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blipFill>
                <a:blip r:embed="rId18"/>
                <a:stretch>
                  <a:fillRect l="-10000" t="-6667" r="-15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/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blipFill>
                <a:blip r:embed="rId19"/>
                <a:stretch>
                  <a:fillRect l="-7595" t="-6667" r="-126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/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blipFill>
                <a:blip r:embed="rId20"/>
                <a:stretch>
                  <a:fillRect l="-7407" t="-6667" r="-1111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/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blipFill>
                <a:blip r:embed="rId21"/>
                <a:stretch>
                  <a:fillRect l="-7407" t="-3226" r="-9877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01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9DABB860-C542-B00B-FB30-11F446A1C1CA}"/>
              </a:ext>
            </a:extLst>
          </p:cNvPr>
          <p:cNvSpPr/>
          <p:nvPr/>
        </p:nvSpPr>
        <p:spPr>
          <a:xfrm>
            <a:off x="15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2419A7D-75F7-414C-0E3E-44438D427462}"/>
              </a:ext>
            </a:extLst>
          </p:cNvPr>
          <p:cNvCxnSpPr>
            <a:cxnSpLocks/>
          </p:cNvCxnSpPr>
          <p:nvPr/>
        </p:nvCxnSpPr>
        <p:spPr>
          <a:xfrm flipV="1">
            <a:off x="123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E187533-D728-6F91-4B3A-6173F3BE48B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55085" y="2706915"/>
            <a:ext cx="308308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/>
              <p:nvPr/>
            </p:nvSpPr>
            <p:spPr>
              <a:xfrm>
                <a:off x="2263393" y="2490160"/>
                <a:ext cx="823384" cy="43351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93" y="2490160"/>
                <a:ext cx="823384" cy="4335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rganigramme : Jonction de sommaire 10">
            <a:extLst>
              <a:ext uri="{FF2B5EF4-FFF2-40B4-BE49-F238E27FC236}">
                <a16:creationId xmlns:a16="http://schemas.microsoft.com/office/drawing/2014/main" id="{33F64ADE-26B6-4822-4C4E-44B4015FFB6D}"/>
              </a:ext>
            </a:extLst>
          </p:cNvPr>
          <p:cNvSpPr/>
          <p:nvPr/>
        </p:nvSpPr>
        <p:spPr>
          <a:xfrm>
            <a:off x="33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FE15CF-51DE-955D-D0AB-11770B50EE6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86777" y="2706915"/>
            <a:ext cx="308308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0A997C9-4064-E8BA-8FA9-B9B753BEBDE8}"/>
              </a:ext>
            </a:extLst>
          </p:cNvPr>
          <p:cNvCxnSpPr>
            <a:cxnSpLocks/>
          </p:cNvCxnSpPr>
          <p:nvPr/>
        </p:nvCxnSpPr>
        <p:spPr>
          <a:xfrm flipV="1">
            <a:off x="375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3067836B-F655-015E-7BDE-9CF68AC0C7D2}"/>
              </a:ext>
            </a:extLst>
          </p:cNvPr>
          <p:cNvSpPr/>
          <p:nvPr/>
        </p:nvSpPr>
        <p:spPr>
          <a:xfrm>
            <a:off x="411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6E22DBC-FB34-6046-A63E-3BD568BD145F}"/>
              </a:ext>
            </a:extLst>
          </p:cNvPr>
          <p:cNvCxnSpPr>
            <a:cxnSpLocks/>
          </p:cNvCxnSpPr>
          <p:nvPr/>
        </p:nvCxnSpPr>
        <p:spPr>
          <a:xfrm flipV="1">
            <a:off x="4475085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0E83F9EC-5733-1A84-9B61-A2F4707CFFBC}"/>
              </a:ext>
            </a:extLst>
          </p:cNvPr>
          <p:cNvSpPr/>
          <p:nvPr/>
        </p:nvSpPr>
        <p:spPr>
          <a:xfrm>
            <a:off x="4835085" y="2522847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/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/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9B82B48-0D5A-C6A1-AAD2-BCDB6FD76AA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415085" y="2263790"/>
            <a:ext cx="90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E263066-E180-0C1E-1520-4BB856737606}"/>
              </a:ext>
            </a:extLst>
          </p:cNvPr>
          <p:cNvCxnSpPr>
            <a:cxnSpLocks/>
          </p:cNvCxnSpPr>
          <p:nvPr/>
        </p:nvCxnSpPr>
        <p:spPr>
          <a:xfrm flipV="1">
            <a:off x="1415085" y="2261756"/>
            <a:ext cx="0" cy="44109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3DC4217-D222-35BA-8A2B-D9E41B0CEC8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295084" y="2261756"/>
            <a:ext cx="1" cy="265159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CFD3008-3D73-B6C4-5F2F-CD5CC0AED8A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035085" y="2263790"/>
            <a:ext cx="125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212A49C-5B32-0039-466F-FF62ACEACE10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775085" y="2886915"/>
            <a:ext cx="0" cy="542085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0DDDECF-A5B3-8C78-FB5A-FA95968F72DB}"/>
              </a:ext>
            </a:extLst>
          </p:cNvPr>
          <p:cNvCxnSpPr>
            <a:cxnSpLocks/>
          </p:cNvCxnSpPr>
          <p:nvPr/>
        </p:nvCxnSpPr>
        <p:spPr>
          <a:xfrm flipV="1">
            <a:off x="519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/>
              <p:nvPr/>
            </p:nvSpPr>
            <p:spPr>
              <a:xfrm>
                <a:off x="5555083" y="2463800"/>
                <a:ext cx="720000" cy="48623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83" y="2463800"/>
                <a:ext cx="720000" cy="4862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2E3CBD9-68F3-A8F9-C47E-B07A7CF70B6C}"/>
              </a:ext>
            </a:extLst>
          </p:cNvPr>
          <p:cNvCxnSpPr>
            <a:cxnSpLocks/>
          </p:cNvCxnSpPr>
          <p:nvPr/>
        </p:nvCxnSpPr>
        <p:spPr>
          <a:xfrm flipV="1">
            <a:off x="627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/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2615841-7ED5-1333-C3AC-A3E43C1E1630}"/>
              </a:ext>
            </a:extLst>
          </p:cNvPr>
          <p:cNvCxnSpPr>
            <a:cxnSpLocks/>
          </p:cNvCxnSpPr>
          <p:nvPr/>
        </p:nvCxnSpPr>
        <p:spPr>
          <a:xfrm flipV="1">
            <a:off x="7339262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rganigramme : Jonction de sommaire 45">
            <a:extLst>
              <a:ext uri="{FF2B5EF4-FFF2-40B4-BE49-F238E27FC236}">
                <a16:creationId xmlns:a16="http://schemas.microsoft.com/office/drawing/2014/main" id="{7081B425-F458-3B43-0880-143BF5E0B70C}"/>
              </a:ext>
            </a:extLst>
          </p:cNvPr>
          <p:cNvSpPr/>
          <p:nvPr/>
        </p:nvSpPr>
        <p:spPr>
          <a:xfrm>
            <a:off x="7683441" y="2530983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D5ED020-36CD-4C93-C80F-5650D75BED70}"/>
              </a:ext>
            </a:extLst>
          </p:cNvPr>
          <p:cNvCxnSpPr>
            <a:cxnSpLocks/>
          </p:cNvCxnSpPr>
          <p:nvPr/>
        </p:nvCxnSpPr>
        <p:spPr>
          <a:xfrm flipV="1">
            <a:off x="8059262" y="2710983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/>
              <p:nvPr/>
            </p:nvSpPr>
            <p:spPr>
              <a:xfrm>
                <a:off x="8419262" y="2439941"/>
                <a:ext cx="720000" cy="54208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62" y="2439941"/>
                <a:ext cx="720000" cy="542084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A76A9B2-31ED-D6DE-E534-52845F25B3D5}"/>
              </a:ext>
            </a:extLst>
          </p:cNvPr>
          <p:cNvCxnSpPr>
            <a:cxnSpLocks/>
          </p:cNvCxnSpPr>
          <p:nvPr/>
        </p:nvCxnSpPr>
        <p:spPr>
          <a:xfrm flipV="1">
            <a:off x="9139262" y="2710983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/>
              <p:nvPr/>
            </p:nvSpPr>
            <p:spPr>
              <a:xfrm>
                <a:off x="9483441" y="2432695"/>
                <a:ext cx="720000" cy="54844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441" y="2432695"/>
                <a:ext cx="720000" cy="5484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2BE8DDB-0595-9DDB-8819-6244250C2942}"/>
              </a:ext>
            </a:extLst>
          </p:cNvPr>
          <p:cNvCxnSpPr>
            <a:cxnSpLocks/>
          </p:cNvCxnSpPr>
          <p:nvPr/>
        </p:nvCxnSpPr>
        <p:spPr>
          <a:xfrm flipV="1">
            <a:off x="10203441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F19993F-3CAA-CA19-4D8A-7BBDF9B42415}"/>
              </a:ext>
            </a:extLst>
          </p:cNvPr>
          <p:cNvCxnSpPr>
            <a:cxnSpLocks/>
          </p:cNvCxnSpPr>
          <p:nvPr/>
        </p:nvCxnSpPr>
        <p:spPr>
          <a:xfrm>
            <a:off x="1775085" y="3429000"/>
            <a:ext cx="859253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EBD8F4C-2FA7-D07E-7B43-4EDFF20CE2A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035085" y="3145093"/>
            <a:ext cx="53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3293066-950A-12C5-C3AB-AB2F428D1D72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3575085" y="2886915"/>
            <a:ext cx="0" cy="25817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FA43D9E-2821-1419-7F9C-FE4D9C9DAF9F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015085" y="2882847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/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AD08156-BB3E-8C7C-3EEA-D9E21F9009BA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015085" y="3157957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6DD5E6A-B7F5-EC17-EB79-62827BCD84C6}"/>
              </a:ext>
            </a:extLst>
          </p:cNvPr>
          <p:cNvCxnSpPr>
            <a:cxnSpLocks/>
          </p:cNvCxnSpPr>
          <p:nvPr/>
        </p:nvCxnSpPr>
        <p:spPr>
          <a:xfrm>
            <a:off x="9319262" y="2710983"/>
            <a:ext cx="0" cy="45104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54EAA3A-ACAD-E664-D385-B19BCC5FE47A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7339262" y="3147485"/>
            <a:ext cx="198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895C907-4650-AA9F-93A3-F24BFF2F435A}"/>
              </a:ext>
            </a:extLst>
          </p:cNvPr>
          <p:cNvCxnSpPr>
            <a:cxnSpLocks/>
          </p:cNvCxnSpPr>
          <p:nvPr/>
        </p:nvCxnSpPr>
        <p:spPr>
          <a:xfrm>
            <a:off x="10367616" y="2702847"/>
            <a:ext cx="1" cy="70262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CE88095B-3BEE-FA1B-163B-EA3969E9CC7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75084" y="3145093"/>
            <a:ext cx="54000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/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  <m:sup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5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blipFill>
                <a:blip r:embed="rId10"/>
                <a:stretch>
                  <a:fillRect b="-1613"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6365E37-F657-2D7E-70C1-29B1DC57A54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75083" y="2263790"/>
            <a:ext cx="34417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BA7556AA-532A-F9E4-F519-CF0B2CBC82D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873666" y="2261756"/>
            <a:ext cx="0" cy="253647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D4CCD22-1D2C-56F1-6744-5D8CA5286CD2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7339262" y="2263790"/>
            <a:ext cx="534403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/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blipFill>
                <a:blip r:embed="rId11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/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/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/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/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blipFill>
                <a:blip r:embed="rId11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/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/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/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/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/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blipFill>
                <a:blip r:embed="rId11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/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blipFill>
                <a:blip r:embed="rId15"/>
                <a:stretch>
                  <a:fillRect l="-6593" t="-3333" r="-9890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/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blipFill>
                <a:blip r:embed="rId16"/>
                <a:stretch>
                  <a:fillRect l="-8696" t="-3333" r="-130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/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blipFill>
                <a:blip r:embed="rId17"/>
                <a:stretch>
                  <a:fillRect l="-10000" t="-6667" r="-15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/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blipFill>
                <a:blip r:embed="rId18"/>
                <a:stretch>
                  <a:fillRect l="-7595" t="-6667" r="-126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/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blipFill>
                <a:blip r:embed="rId19"/>
                <a:stretch>
                  <a:fillRect l="-7407" t="-6667" r="-1111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/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blipFill>
                <a:blip r:embed="rId20"/>
                <a:stretch>
                  <a:fillRect l="-7407" t="-3226" r="-9877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8285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Grand écran</PresentationFormat>
  <Paragraphs>67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2022-11-08T17:05:00Z</dcterms:created>
  <dcterms:modified xsi:type="dcterms:W3CDTF">2022-11-08T18:17:41Z</dcterms:modified>
</cp:coreProperties>
</file>