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9" d="100"/>
          <a:sy n="59" d="100"/>
        </p:scale>
        <p:origin x="32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1C9CC-D8E7-115C-EC4D-0428E9D1D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E18EC2-FAA5-EE25-B0B5-6DE4B2C39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637C-A881-37A1-50A3-D7BB5946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8755-579D-4E2C-BA2F-1A5E3E4AFF5A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384295-B038-40CE-9F00-7920AB67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7E18C-677A-D756-2C1D-90BF3C78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0906-1A04-4957-8F79-DF8504CAC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10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FC2C9-4BBD-AC8C-4D6C-8C9520DC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5113F5-5F6A-FF81-0A6C-B4A8F363B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6D92B-1FB7-F5DF-74C4-4DC11415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8755-579D-4E2C-BA2F-1A5E3E4AFF5A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FDD1CA-8F40-FCA0-0597-C28872A1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233BB0-BF03-F2FB-BDE6-E80ECB95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0906-1A04-4957-8F79-DF8504CAC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51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F5927E-34E0-9C4A-746A-DBFF9E7A1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B53247-031A-A87A-53F0-EC48E072E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8ACD73-6BC9-D957-75EE-1DFED119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8755-579D-4E2C-BA2F-1A5E3E4AFF5A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AB551-EDB8-0BCE-7284-B731C373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C5471-D4ED-549D-E0F7-7563F4F4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0906-1A04-4957-8F79-DF8504CAC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93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AB9F1-3D53-586A-7D57-010A9EAE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83458-0B88-B999-35E3-D2A63C47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A3BF1D-0EA1-82C0-EC29-C98C8D5D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8755-579D-4E2C-BA2F-1A5E3E4AFF5A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738F81-9C65-5F25-C1A8-4F7B6D79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F4D487-44F0-1E11-9C42-EFA85D81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0906-1A04-4957-8F79-DF8504CAC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32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4326C-075C-3C80-56B7-F5F81D5A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A5BC6D-1DC3-0778-CC66-958689FC2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DBCB70-5E91-A67A-27D8-803EDA46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8755-579D-4E2C-BA2F-1A5E3E4AFF5A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E52DD9-6638-4296-7715-F1CBD38D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A567C7-EEDD-838D-F6E4-32144854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0906-1A04-4957-8F79-DF8504CAC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55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FD5F6-840C-C373-FECB-E26FA7FA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E0A6A-E721-F7FD-6973-9854582D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DACEE1-EFAA-9753-C8A4-F98C256F7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91183A-46C5-F0E2-02BD-5B67EDCC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8755-579D-4E2C-BA2F-1A5E3E4AFF5A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35F5BF-8D99-DFDE-A923-4C3265E1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74636-668B-C95D-BFF9-3FA4920C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0906-1A04-4957-8F79-DF8504CAC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99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FF88D-381C-9FA5-6909-84158017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95AEB-F487-C3CD-5BC8-F4E94764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3C73D0-5A06-4685-945E-598C7F712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705B82-0A04-C40A-CEE6-56E5591B3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3F685C-0B52-B941-1B32-494A6C91D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F97EC9-3A98-60DE-027B-9BF77BF6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8755-579D-4E2C-BA2F-1A5E3E4AFF5A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34AB1D-9699-FB5F-859C-CC436486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3A7BE7-8829-8834-0DFB-4D75E07B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0906-1A04-4957-8F79-DF8504CAC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7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7EFCA-2711-2716-3394-B2AF5F5F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455569-1E12-A261-58ED-043A7161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8755-579D-4E2C-BA2F-1A5E3E4AFF5A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95583-F6C8-51F6-2D6D-5EA20FF9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77F29B-DAC0-DFE5-C0D2-3B9AB767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0906-1A04-4957-8F79-DF8504CAC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76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C2D972-D5DD-93CE-8F36-CFF66843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8755-579D-4E2C-BA2F-1A5E3E4AFF5A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9624DF-3DBD-91D3-A631-9B5DBFEF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8281A2-7EBC-ABDB-5147-E7CE3D2A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0906-1A04-4957-8F79-DF8504CAC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2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CCABB-2CD6-2C95-A277-3297A6FD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284B1-9228-C913-2A43-48EF896D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3E2B5C-2E6E-7E4A-2884-A0D72BF31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C92AE7-0253-A659-DAB6-49E3A028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8755-579D-4E2C-BA2F-1A5E3E4AFF5A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19FD64-060D-37F8-9009-64FC4909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D8F2AF-4358-025F-0C18-8C87E3BA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0906-1A04-4957-8F79-DF8504CAC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8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DDF2F-ECD3-D0BD-D066-6481D542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4C8FF5-F081-B82A-452D-88698C5FE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A553CD-DB77-F380-5D08-2A2A03C2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42586F-F38E-E852-D14A-40D31304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8755-579D-4E2C-BA2F-1A5E3E4AFF5A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9E4044-1784-52F2-CB82-B3C7C7FE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47368F-AC29-17DB-929F-33E7AC43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0906-1A04-4957-8F79-DF8504CAC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4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B1D496-10DD-A9B2-B4F8-867845A6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E1B78-A9A4-FC50-1ECC-A820E28D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63439C-2A8F-5BFC-ECA4-43AC0E34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755-579D-4E2C-BA2F-1A5E3E4AFF5A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674F0-A7E1-B1BA-41F3-5F1F08EBA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33394-18C5-166E-23F5-7014D9570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0906-1A04-4957-8F79-DF8504CAC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9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F57E29-9469-9477-61AC-DF90F206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13" y="221792"/>
            <a:ext cx="4789716" cy="641441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4A8FC66-5955-0DB8-4BE6-90ABB6A57299}"/>
              </a:ext>
            </a:extLst>
          </p:cNvPr>
          <p:cNvCxnSpPr>
            <a:cxnSpLocks/>
          </p:cNvCxnSpPr>
          <p:nvPr/>
        </p:nvCxnSpPr>
        <p:spPr>
          <a:xfrm>
            <a:off x="2775857" y="5094514"/>
            <a:ext cx="2819400" cy="0"/>
          </a:xfrm>
          <a:prstGeom prst="line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9DDFEC-4221-A194-91FE-341D02777C6A}"/>
              </a:ext>
            </a:extLst>
          </p:cNvPr>
          <p:cNvCxnSpPr>
            <a:cxnSpLocks/>
          </p:cNvCxnSpPr>
          <p:nvPr/>
        </p:nvCxnSpPr>
        <p:spPr>
          <a:xfrm>
            <a:off x="5595257" y="5094514"/>
            <a:ext cx="0" cy="1208315"/>
          </a:xfrm>
          <a:prstGeom prst="line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78ED0DF-7FFA-511E-1C95-F8561D2A404D}"/>
                  </a:ext>
                </a:extLst>
              </p:cNvPr>
              <p:cNvSpPr txBox="1"/>
              <p:nvPr/>
            </p:nvSpPr>
            <p:spPr>
              <a:xfrm>
                <a:off x="2775856" y="4784857"/>
                <a:ext cx="395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90°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78ED0DF-7FFA-511E-1C95-F8561D2A4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6" y="4784857"/>
                <a:ext cx="395942" cy="276999"/>
              </a:xfrm>
              <a:prstGeom prst="rect">
                <a:avLst/>
              </a:prstGeom>
              <a:blipFill>
                <a:blip r:embed="rId3"/>
                <a:stretch>
                  <a:fillRect l="-12308" r="-1538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4FB4811-70F6-23B5-5154-17977B5953ED}"/>
                  </a:ext>
                </a:extLst>
              </p:cNvPr>
              <p:cNvSpPr txBox="1"/>
              <p:nvPr/>
            </p:nvSpPr>
            <p:spPr>
              <a:xfrm>
                <a:off x="5700058" y="6025830"/>
                <a:ext cx="15340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=4,5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rad</m:t>
                      </m:r>
                      <m:r>
                        <m:rPr>
                          <m:lit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4FB4811-70F6-23B5-5154-17977B595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058" y="6025830"/>
                <a:ext cx="1534010" cy="276999"/>
              </a:xfrm>
              <a:prstGeom prst="rect">
                <a:avLst/>
              </a:prstGeom>
              <a:blipFill>
                <a:blip r:embed="rId4"/>
                <a:stretch>
                  <a:fillRect l="-1984" t="-2174" r="-1984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93ACF4E-B5CD-3B77-A19B-2EE1AAD6F0AA}"/>
              </a:ext>
            </a:extLst>
          </p:cNvPr>
          <p:cNvCxnSpPr>
            <a:cxnSpLocks/>
          </p:cNvCxnSpPr>
          <p:nvPr/>
        </p:nvCxnSpPr>
        <p:spPr>
          <a:xfrm>
            <a:off x="2775856" y="1491343"/>
            <a:ext cx="2819400" cy="0"/>
          </a:xfrm>
          <a:prstGeom prst="line">
            <a:avLst/>
          </a:prstGeom>
          <a:ln w="381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EA13FB1-7CC3-CCF9-7958-79F9D6C57809}"/>
                  </a:ext>
                </a:extLst>
              </p:cNvPr>
              <p:cNvSpPr txBox="1"/>
              <p:nvPr/>
            </p:nvSpPr>
            <p:spPr>
              <a:xfrm>
                <a:off x="2775856" y="1181686"/>
                <a:ext cx="13342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20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EA13FB1-7CC3-CCF9-7958-79F9D6C5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6" y="1181686"/>
                <a:ext cx="1334276" cy="276999"/>
              </a:xfrm>
              <a:prstGeom prst="rect">
                <a:avLst/>
              </a:prstGeom>
              <a:blipFill>
                <a:blip r:embed="rId5"/>
                <a:stretch>
                  <a:fillRect l="-3653" t="-2222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77E09E8-BD0E-7866-1F21-363CAEDFED41}"/>
              </a:ext>
            </a:extLst>
          </p:cNvPr>
          <p:cNvCxnSpPr>
            <a:cxnSpLocks/>
          </p:cNvCxnSpPr>
          <p:nvPr/>
        </p:nvCxnSpPr>
        <p:spPr>
          <a:xfrm flipV="1">
            <a:off x="5495648" y="707571"/>
            <a:ext cx="0" cy="783772"/>
          </a:xfrm>
          <a:prstGeom prst="line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CF458CF-0802-DD9A-2BAB-25B39C7CC69E}"/>
              </a:ext>
            </a:extLst>
          </p:cNvPr>
          <p:cNvCxnSpPr>
            <a:cxnSpLocks/>
          </p:cNvCxnSpPr>
          <p:nvPr/>
        </p:nvCxnSpPr>
        <p:spPr>
          <a:xfrm flipH="1">
            <a:off x="2775856" y="707571"/>
            <a:ext cx="2719792" cy="32658"/>
          </a:xfrm>
          <a:prstGeom prst="line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BC9ABB8B-C5CF-3571-AD21-A45EE32CE4EC}"/>
                  </a:ext>
                </a:extLst>
              </p:cNvPr>
              <p:cNvSpPr txBox="1"/>
              <p:nvPr/>
            </p:nvSpPr>
            <p:spPr>
              <a:xfrm>
                <a:off x="2257278" y="457925"/>
                <a:ext cx="50173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7 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BC9ABB8B-C5CF-3571-AD21-A45EE32CE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278" y="457925"/>
                <a:ext cx="501739" cy="276999"/>
              </a:xfrm>
              <a:prstGeom prst="rect">
                <a:avLst/>
              </a:prstGeom>
              <a:blipFill>
                <a:blip r:embed="rId6"/>
                <a:stretch>
                  <a:fillRect l="-9639" r="-1084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16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318D769-AF8D-E514-724B-084E3A45B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27" y="80278"/>
            <a:ext cx="4789716" cy="6414416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35E3A8E-40F2-6EC2-4202-2552E3F36FCD}"/>
              </a:ext>
            </a:extLst>
          </p:cNvPr>
          <p:cNvCxnSpPr>
            <a:cxnSpLocks/>
          </p:cNvCxnSpPr>
          <p:nvPr/>
        </p:nvCxnSpPr>
        <p:spPr>
          <a:xfrm>
            <a:off x="3276600" y="1338943"/>
            <a:ext cx="2933701" cy="0"/>
          </a:xfrm>
          <a:prstGeom prst="line">
            <a:avLst/>
          </a:prstGeom>
          <a:ln w="381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74D145A-9AFA-5F54-6AFF-270228F0AC63}"/>
              </a:ext>
            </a:extLst>
          </p:cNvPr>
          <p:cNvCxnSpPr>
            <a:cxnSpLocks/>
          </p:cNvCxnSpPr>
          <p:nvPr/>
        </p:nvCxnSpPr>
        <p:spPr>
          <a:xfrm>
            <a:off x="3276600" y="3744686"/>
            <a:ext cx="2933701" cy="0"/>
          </a:xfrm>
          <a:prstGeom prst="line">
            <a:avLst/>
          </a:prstGeom>
          <a:ln w="381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1AEA0E0-4171-1855-5EF5-59D0C8AB71E8}"/>
              </a:ext>
            </a:extLst>
          </p:cNvPr>
          <p:cNvCxnSpPr>
            <a:cxnSpLocks/>
          </p:cNvCxnSpPr>
          <p:nvPr/>
        </p:nvCxnSpPr>
        <p:spPr>
          <a:xfrm>
            <a:off x="6210301" y="6183086"/>
            <a:ext cx="1485899" cy="0"/>
          </a:xfrm>
          <a:prstGeom prst="line">
            <a:avLst/>
          </a:prstGeom>
          <a:ln w="381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4206508-56CD-988A-CEA3-41BC8B16E5A5}"/>
              </a:ext>
            </a:extLst>
          </p:cNvPr>
          <p:cNvCxnSpPr>
            <a:cxnSpLocks/>
          </p:cNvCxnSpPr>
          <p:nvPr/>
        </p:nvCxnSpPr>
        <p:spPr>
          <a:xfrm>
            <a:off x="6210301" y="3744686"/>
            <a:ext cx="0" cy="2438400"/>
          </a:xfrm>
          <a:prstGeom prst="line">
            <a:avLst/>
          </a:prstGeom>
          <a:ln w="381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DA804B9-D25B-B1D7-BEDD-854FE0F95DAD}"/>
              </a:ext>
            </a:extLst>
          </p:cNvPr>
          <p:cNvCxnSpPr>
            <a:cxnSpLocks/>
          </p:cNvCxnSpPr>
          <p:nvPr/>
        </p:nvCxnSpPr>
        <p:spPr>
          <a:xfrm>
            <a:off x="6210301" y="1306287"/>
            <a:ext cx="1447432" cy="1463962"/>
          </a:xfrm>
          <a:prstGeom prst="line">
            <a:avLst/>
          </a:prstGeom>
          <a:ln w="381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CEDB1BE-D385-EC7D-A24C-C22CCC00073A}"/>
                  </a:ext>
                </a:extLst>
              </p:cNvPr>
              <p:cNvSpPr txBox="1"/>
              <p:nvPr/>
            </p:nvSpPr>
            <p:spPr>
              <a:xfrm>
                <a:off x="3409753" y="1371600"/>
                <a:ext cx="130965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m:rPr>
                          <m:lit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cade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CEDB1BE-D385-EC7D-A24C-C22CCC000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53" y="1371600"/>
                <a:ext cx="1309654" cy="276999"/>
              </a:xfrm>
              <a:prstGeom prst="rect">
                <a:avLst/>
              </a:prstGeom>
              <a:blipFill>
                <a:blip r:embed="rId3"/>
                <a:stretch>
                  <a:fillRect l="-3721" t="-2222" r="-4651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15A4C24-59CB-5BB8-7320-D726BACE5806}"/>
                  </a:ext>
                </a:extLst>
              </p:cNvPr>
              <p:cNvSpPr txBox="1"/>
              <p:nvPr/>
            </p:nvSpPr>
            <p:spPr>
              <a:xfrm>
                <a:off x="5573005" y="2410124"/>
                <a:ext cx="16110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−40 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m:rPr>
                          <m:lit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cade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15A4C24-59CB-5BB8-7320-D726BACE5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05" y="2410124"/>
                <a:ext cx="1611018" cy="276999"/>
              </a:xfrm>
              <a:prstGeom prst="rect">
                <a:avLst/>
              </a:prstGeom>
              <a:blipFill>
                <a:blip r:embed="rId4"/>
                <a:stretch>
                  <a:fillRect l="-379" t="-2174" r="-4167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CF93F8E-440A-E6E1-1223-BF5AE6DA5EB5}"/>
                  </a:ext>
                </a:extLst>
              </p:cNvPr>
              <p:cNvSpPr txBox="1"/>
              <p:nvPr/>
            </p:nvSpPr>
            <p:spPr>
              <a:xfrm>
                <a:off x="3618299" y="3429000"/>
                <a:ext cx="26770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CF93F8E-440A-E6E1-1223-BF5AE6DA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99" y="3429000"/>
                <a:ext cx="267702" cy="276999"/>
              </a:xfrm>
              <a:prstGeom prst="rect">
                <a:avLst/>
              </a:prstGeom>
              <a:blipFill>
                <a:blip r:embed="rId5"/>
                <a:stretch>
                  <a:fillRect l="-23256" r="-2093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E3BE732E-8990-C627-F94B-16A1ED29B369}"/>
                  </a:ext>
                </a:extLst>
              </p:cNvPr>
              <p:cNvSpPr txBox="1"/>
              <p:nvPr/>
            </p:nvSpPr>
            <p:spPr>
              <a:xfrm>
                <a:off x="5573005" y="5840774"/>
                <a:ext cx="69730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−180°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E3BE732E-8990-C627-F94B-16A1ED29B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05" y="5840774"/>
                <a:ext cx="697307" cy="276999"/>
              </a:xfrm>
              <a:prstGeom prst="rect">
                <a:avLst/>
              </a:prstGeom>
              <a:blipFill>
                <a:blip r:embed="rId6"/>
                <a:stretch>
                  <a:fillRect l="-870" r="-7826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2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D0C30BD-484D-48E2-A03C-417FF32D6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695" y="1077687"/>
            <a:ext cx="12431390" cy="470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739F1FD-9C35-DA4B-4CEF-ACF0E721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13" y="221792"/>
            <a:ext cx="4789716" cy="6414416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846B633-664F-D881-C9EC-E47CB505FF03}"/>
              </a:ext>
            </a:extLst>
          </p:cNvPr>
          <p:cNvCxnSpPr>
            <a:cxnSpLocks/>
          </p:cNvCxnSpPr>
          <p:nvPr/>
        </p:nvCxnSpPr>
        <p:spPr>
          <a:xfrm>
            <a:off x="3434444" y="1393371"/>
            <a:ext cx="0" cy="4920343"/>
          </a:xfrm>
          <a:prstGeom prst="line">
            <a:avLst/>
          </a:prstGeom>
          <a:ln w="381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FBCFD6E-5D11-B70C-9955-16E1FD8A891D}"/>
              </a:ext>
            </a:extLst>
          </p:cNvPr>
          <p:cNvCxnSpPr>
            <a:cxnSpLocks/>
          </p:cNvCxnSpPr>
          <p:nvPr/>
        </p:nvCxnSpPr>
        <p:spPr>
          <a:xfrm>
            <a:off x="5796644" y="903514"/>
            <a:ext cx="0" cy="5410200"/>
          </a:xfrm>
          <a:prstGeom prst="line">
            <a:avLst/>
          </a:prstGeom>
          <a:ln w="381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3431D5C-7BA7-2139-B1C8-AB5A229B1016}"/>
              </a:ext>
            </a:extLst>
          </p:cNvPr>
          <p:cNvCxnSpPr>
            <a:cxnSpLocks/>
          </p:cNvCxnSpPr>
          <p:nvPr/>
        </p:nvCxnSpPr>
        <p:spPr>
          <a:xfrm>
            <a:off x="6906988" y="2427514"/>
            <a:ext cx="0" cy="3897086"/>
          </a:xfrm>
          <a:prstGeom prst="line">
            <a:avLst/>
          </a:prstGeom>
          <a:ln w="381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C6CFDFB-CE1E-AA56-2568-8D559B36706B}"/>
                  </a:ext>
                </a:extLst>
              </p:cNvPr>
              <p:cNvSpPr txBox="1"/>
              <p:nvPr/>
            </p:nvSpPr>
            <p:spPr>
              <a:xfrm>
                <a:off x="3339065" y="932377"/>
                <a:ext cx="1907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C6CFDFB-CE1E-AA56-2568-8D559B367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065" y="932377"/>
                <a:ext cx="190758" cy="276999"/>
              </a:xfrm>
              <a:prstGeom prst="rect">
                <a:avLst/>
              </a:prstGeom>
              <a:blipFill>
                <a:blip r:embed="rId3"/>
                <a:stretch>
                  <a:fillRect l="-32258" r="-2903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93BA589-BAA7-888B-933E-1C59A2FB2E82}"/>
                  </a:ext>
                </a:extLst>
              </p:cNvPr>
              <p:cNvSpPr txBox="1"/>
              <p:nvPr/>
            </p:nvSpPr>
            <p:spPr>
              <a:xfrm>
                <a:off x="5837526" y="655378"/>
                <a:ext cx="19075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93BA589-BAA7-888B-933E-1C59A2FB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526" y="655378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32258" r="-32258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A67A35-9416-361B-7C0B-4A78EA378005}"/>
                  </a:ext>
                </a:extLst>
              </p:cNvPr>
              <p:cNvSpPr txBox="1"/>
              <p:nvPr/>
            </p:nvSpPr>
            <p:spPr>
              <a:xfrm>
                <a:off x="3529823" y="3702118"/>
                <a:ext cx="5883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A67A35-9416-361B-7C0B-4A78EA378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823" y="3702118"/>
                <a:ext cx="588303" cy="276999"/>
              </a:xfrm>
              <a:prstGeom prst="rect">
                <a:avLst/>
              </a:prstGeom>
              <a:blipFill>
                <a:blip r:embed="rId5"/>
                <a:stretch>
                  <a:fillRect l="-1031" r="-10309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6990B47-9D90-62F0-A99A-5929032A397A}"/>
                  </a:ext>
                </a:extLst>
              </p:cNvPr>
              <p:cNvSpPr txBox="1"/>
              <p:nvPr/>
            </p:nvSpPr>
            <p:spPr>
              <a:xfrm>
                <a:off x="5042275" y="5356746"/>
                <a:ext cx="72616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6990B47-9D90-62F0-A99A-5929032A3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5" y="5356746"/>
                <a:ext cx="726161" cy="276999"/>
              </a:xfrm>
              <a:prstGeom prst="rect">
                <a:avLst/>
              </a:prstGeom>
              <a:blipFill>
                <a:blip r:embed="rId6"/>
                <a:stretch>
                  <a:fillRect l="-840" r="-840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22F56DE-2C81-EF32-44E1-6ED935F4D278}"/>
                  </a:ext>
                </a:extLst>
              </p:cNvPr>
              <p:cNvSpPr txBox="1"/>
              <p:nvPr/>
            </p:nvSpPr>
            <p:spPr>
              <a:xfrm>
                <a:off x="7187759" y="5846603"/>
                <a:ext cx="72616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𝟏𝟔𝟎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22F56DE-2C81-EF32-44E1-6ED935F4D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759" y="5846603"/>
                <a:ext cx="726161" cy="276999"/>
              </a:xfrm>
              <a:prstGeom prst="rect">
                <a:avLst/>
              </a:prstGeom>
              <a:blipFill>
                <a:blip r:embed="rId7"/>
                <a:stretch>
                  <a:fillRect l="-840" r="-840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68E342B5-8390-815A-8C95-68203E5BF964}"/>
                  </a:ext>
                </a:extLst>
              </p:cNvPr>
              <p:cNvSpPr txBox="1"/>
              <p:nvPr/>
            </p:nvSpPr>
            <p:spPr>
              <a:xfrm>
                <a:off x="7014127" y="2150515"/>
                <a:ext cx="50173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68E342B5-8390-815A-8C95-68203E5BF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127" y="2150515"/>
                <a:ext cx="501739" cy="276999"/>
              </a:xfrm>
              <a:prstGeom prst="rect">
                <a:avLst/>
              </a:prstGeom>
              <a:blipFill>
                <a:blip r:embed="rId8"/>
                <a:stretch>
                  <a:fillRect l="-2439" r="-1219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049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2022-07-05T18:44:44Z</dcterms:created>
  <dcterms:modified xsi:type="dcterms:W3CDTF">2022-07-05T19:43:16Z</dcterms:modified>
</cp:coreProperties>
</file>