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25201-CF88-C2A5-B184-C51D1B51B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57FD17-9B63-0DCB-FDEC-B5BD016AD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630FA-0773-67DB-DC4A-18CF35E2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3C017-2901-FDD6-37C4-999693E7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AD28C2-93B0-318C-9B0A-D21A33FD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3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78931-9DBE-4777-85F2-D43AB05C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D6750-29E2-6684-39FF-4B54A256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A92BE3-EFC2-240F-57DD-636017C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E0F9C-A6F3-BD56-1D69-8A289BA2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2739D-7455-0E3F-8377-68C1C9FD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F56303-F1D9-2F15-FA96-10F5BCAB1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FB668-DA2C-2A74-53D4-A078572C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5CD7E4-A7E6-4F38-0DD0-A75AFA94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EF151-6983-EF3C-611B-BE50EA66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AA2A98-34F1-E982-8BA0-4F363724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9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70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170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372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434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1231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8931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422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4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EDAC9-023E-15F5-70BD-2F7FA230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0D818-EC32-E76D-FA2E-C01F824E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CFEC2-A67F-CF7D-3695-F8219FE4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AF94B-32A6-716D-647E-C94B2C2E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96D837-17E4-EA05-1982-6C9E67A9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77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3218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02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553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00222-5738-537D-A054-AC930662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6A075B-EE15-585B-6B3F-FE9165B4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5136C1-D036-1829-4B11-4542D963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A277C-ADD0-BCC0-BBE6-9ACE199E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5969C1-2FE4-8A05-2217-37F08896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2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C9AD5-D45D-4AA3-170A-3B619CBD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BEDF1-710E-8D2A-E42F-E194E5766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01AAC5-0D82-0171-66BC-F41E0CB83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0AB818-8026-8599-456E-212C4CAE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7E646-FC9F-5383-9A20-C4158FAC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982B8-63BE-1A67-8B8E-526D95D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6110A-6C84-C374-C395-AA41C213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C28DFE-208E-F36C-5FD8-9AB1AC88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99528-CA8E-B70B-4846-1D54BC183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6254B2-3E13-74E0-4D32-A1DB0549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C12510-1D11-0D3E-7567-7216CC795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EE3D2B-7FD2-7462-D1FB-C9EAE254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4B840F-8695-3349-2027-E0EB101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EA3F76-7798-BBA4-DD2E-5387FD20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13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40CF06-1F08-30E9-AF29-8FC4B89E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4F064A-D945-36B3-D1E5-F3556D7B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1B626-2381-1642-5C02-AC2E0114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283812-3862-C9A0-A3C5-6B59015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A4D9D4-8B68-9E88-2B5E-F662EE86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431789-443D-76B7-C24A-CFCF6223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9EF1A-CCC4-DBC5-939E-22D6FCB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80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4C4F8-C70C-56DD-B0EE-F914122E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BE5D6-5956-80A0-80BA-1301F323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520BD-904B-D24B-9F22-564C064D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40B351-CA46-15F1-CBB4-17515803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D7C6B0-384F-8D30-CCDB-6B73C62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4606C-FEC9-60E6-EED1-0251680A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9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0555E-B9D1-D044-2B72-5C584A4D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2294A6-BA98-7F19-4C40-CD24A1BA5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E4D69D-5F6A-62CA-6301-6710F672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F8136B-7400-89F0-1530-716BF9F9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84F85-5B2B-B870-5E97-52E5FFAF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E5B83D-B523-B20E-8A21-EFEA6CE7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4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D4FCDA-84B1-904B-54FD-78A118CC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6295E1-EE88-E1C4-AEC6-43769019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100EC-92E2-7112-93B8-AC0D927A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BC3D-96FB-4B12-8DBD-C4642B96764F}" type="datetimeFigureOut">
              <a:rPr lang="fr-FR" smtClean="0"/>
              <a:t>26/12/2022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D4F79-AA5A-C292-B286-5B3F15005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73FDD6-74F3-B2A4-C4FB-EB43042B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AAD7-AA29-403A-8F16-B2C29DBD8B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1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905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0CF4E-EB3D-D43C-5822-9FDF60A29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8D57CB-9776-53A9-06DC-6689D5556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13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52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1100553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913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913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117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100" kern="0" dirty="0">
                <a:solidFill>
                  <a:prstClr val="black"/>
                </a:solidFill>
                <a:latin typeface="Calibri"/>
              </a:rPr>
              <a:t>ACQUERIR</a:t>
            </a:r>
          </a:p>
          <a:p>
            <a:pPr algn="ctr">
              <a:defRPr/>
            </a:pPr>
            <a:r>
              <a:rPr lang="fr-FR" sz="1100" kern="0" dirty="0">
                <a:solidFill>
                  <a:prstClr val="black"/>
                </a:solidFill>
                <a:latin typeface="Calibri"/>
              </a:rPr>
              <a:t>4 codeurs, 5 télémètres, 1 gyromètre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3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Carte de commande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8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IHM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17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Batterie 24 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23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2 cartes de puissance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8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4 moteurs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7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4 Réducteurs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16480" y="1885774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ACTION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4 roues à crampons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631172" y="1476102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3737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5843795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7948260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>
            <a:cxnSpLocks/>
          </p:cNvCxnSpPr>
          <p:nvPr/>
        </p:nvCxnSpPr>
        <p:spPr>
          <a:xfrm>
            <a:off x="3980637" y="2350241"/>
            <a:ext cx="1007327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4987964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3980637" y="2345714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3980640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3737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5843795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7948260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10007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631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9826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631175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631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631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201812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1100553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01421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38035" y="116635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47727" y="305979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360" y="1052739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4500573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485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211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3641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1_Thème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2022-12-26T14:03:20Z</dcterms:created>
  <dcterms:modified xsi:type="dcterms:W3CDTF">2022-12-26T14:13:32Z</dcterms:modified>
</cp:coreProperties>
</file>