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05" autoAdjust="0"/>
  </p:normalViewPr>
  <p:slideViewPr>
    <p:cSldViewPr snapToGrid="0" showGuides="1">
      <p:cViewPr>
        <p:scale>
          <a:sx n="66" d="100"/>
          <a:sy n="66" d="100"/>
        </p:scale>
        <p:origin x="-1036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10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4CEFB84-0C42-2806-BD6B-5C3DF397A75B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786030" y="4130932"/>
            <a:ext cx="0" cy="11570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21C8B7C-B381-B7C1-9FD6-BDB25071274D}"/>
              </a:ext>
            </a:extLst>
          </p:cNvPr>
          <p:cNvGrpSpPr/>
          <p:nvPr/>
        </p:nvGrpSpPr>
        <p:grpSpPr>
          <a:xfrm>
            <a:off x="1561713" y="5579798"/>
            <a:ext cx="432048" cy="288031"/>
            <a:chOff x="2286259" y="3513708"/>
            <a:chExt cx="432048" cy="288031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E474AF50-9358-5A38-5564-FE0CF07403C6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A11235E-048C-173A-B1D7-0CCD6A05809F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52D83CEC-EEC9-48A2-DD4D-D69325050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" name="Ellipse 6">
            <a:extLst>
              <a:ext uri="{FF2B5EF4-FFF2-40B4-BE49-F238E27FC236}">
                <a16:creationId xmlns:a16="http://schemas.microsoft.com/office/drawing/2014/main" id="{3909113A-115F-21B4-B61E-7132C1B7DB05}"/>
              </a:ext>
            </a:extLst>
          </p:cNvPr>
          <p:cNvSpPr/>
          <p:nvPr/>
        </p:nvSpPr>
        <p:spPr>
          <a:xfrm>
            <a:off x="3091494" y="52879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chemeClr val="accent1"/>
                </a:solidFill>
              </a:rPr>
              <a:t>1</a:t>
            </a:r>
            <a:endParaRPr lang="fr-FR" sz="2400" b="1" baseline="-25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/>
              <p:nvPr/>
            </p:nvSpPr>
            <p:spPr>
              <a:xfrm>
                <a:off x="1887337" y="5173023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8F6D05E3-DF55-900E-6C94-8BD365874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37" y="5173023"/>
                <a:ext cx="1246851" cy="277255"/>
              </a:xfrm>
              <a:prstGeom prst="rect">
                <a:avLst/>
              </a:prstGeom>
              <a:blipFill>
                <a:blip r:embed="rId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B26BD39-D51E-D548-498C-CDCE01679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44" y="439312"/>
            <a:ext cx="3533210" cy="218071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8F8C7BD-4E06-3BDE-49B2-237596FC6C46}"/>
              </a:ext>
            </a:extLst>
          </p:cNvPr>
          <p:cNvSpPr/>
          <p:nvPr/>
        </p:nvSpPr>
        <p:spPr>
          <a:xfrm>
            <a:off x="1642030" y="52879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90D44EB-F2E3-D4E9-CA96-F3AA7EC1A17B}"/>
              </a:ext>
            </a:extLst>
          </p:cNvPr>
          <p:cNvSpPr/>
          <p:nvPr/>
        </p:nvSpPr>
        <p:spPr>
          <a:xfrm>
            <a:off x="3091494" y="38429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2</a:t>
            </a:r>
            <a:endParaRPr lang="fr-FR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0473944-0C8E-F179-8EDC-80F778C62531}"/>
              </a:ext>
            </a:extLst>
          </p:cNvPr>
          <p:cNvSpPr/>
          <p:nvPr/>
        </p:nvSpPr>
        <p:spPr>
          <a:xfrm>
            <a:off x="1642030" y="384293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3</a:t>
            </a:r>
            <a:endParaRPr lang="fr-FR" sz="2400" b="1" baseline="-25000" dirty="0">
              <a:solidFill>
                <a:srgbClr val="C0000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1B50D6D-D924-3974-B400-B3E113265429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>
            <a:off x="1930030" y="3986932"/>
            <a:ext cx="116146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787FEF-0C09-0E3E-9004-D4922D3CF0AE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930030" y="5431978"/>
            <a:ext cx="1161464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A604AA3-0A11-95C4-C21F-767DCE6E076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3235494" y="4130932"/>
            <a:ext cx="0" cy="115704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B6FA17D-6BDD-F98D-0EDF-0D6E195BDFF1}"/>
                  </a:ext>
                </a:extLst>
              </p:cNvPr>
              <p:cNvSpPr txBox="1"/>
              <p:nvPr/>
            </p:nvSpPr>
            <p:spPr>
              <a:xfrm>
                <a:off x="1887336" y="3729692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AB6FA17D-6BDD-F98D-0EDF-0D6E195B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36" y="3729692"/>
                <a:ext cx="1246851" cy="277255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4E19D42-60E0-EEE8-E2A7-1903E61BB5AE}"/>
                  </a:ext>
                </a:extLst>
              </p:cNvPr>
              <p:cNvSpPr txBox="1"/>
              <p:nvPr/>
            </p:nvSpPr>
            <p:spPr>
              <a:xfrm>
                <a:off x="3134187" y="4570827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64E19D42-60E0-EEE8-E2A7-1903E61B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87" y="4570827"/>
                <a:ext cx="1246851" cy="277255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EE27B41-8833-DB64-51AA-66B1B6A44C29}"/>
                  </a:ext>
                </a:extLst>
              </p:cNvPr>
              <p:cNvSpPr txBox="1"/>
              <p:nvPr/>
            </p:nvSpPr>
            <p:spPr>
              <a:xfrm>
                <a:off x="509873" y="4570827"/>
                <a:ext cx="1246851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/>
                  <a:t>Pivot axe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BEE27B41-8833-DB64-51AA-66B1B6A44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3" y="4570827"/>
                <a:ext cx="1246851" cy="277255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Éclair 46">
            <a:extLst>
              <a:ext uri="{FF2B5EF4-FFF2-40B4-BE49-F238E27FC236}">
                <a16:creationId xmlns:a16="http://schemas.microsoft.com/office/drawing/2014/main" id="{586FF7FA-534C-B332-5EFF-FD79E1287835}"/>
              </a:ext>
            </a:extLst>
          </p:cNvPr>
          <p:cNvSpPr/>
          <p:nvPr/>
        </p:nvSpPr>
        <p:spPr>
          <a:xfrm rot="4229103" flipH="1">
            <a:off x="3520719" y="4029861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F3180CC-53B0-C873-1AA1-A1E936BA916D}"/>
              </a:ext>
            </a:extLst>
          </p:cNvPr>
          <p:cNvSpPr txBox="1"/>
          <p:nvPr/>
        </p:nvSpPr>
        <p:spPr>
          <a:xfrm>
            <a:off x="3972307" y="4097623"/>
            <a:ext cx="79167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 (Camion)</a:t>
            </a:r>
          </a:p>
        </p:txBody>
      </p:sp>
      <p:sp>
        <p:nvSpPr>
          <p:cNvPr id="50" name="Éclair 49">
            <a:extLst>
              <a:ext uri="{FF2B5EF4-FFF2-40B4-BE49-F238E27FC236}">
                <a16:creationId xmlns:a16="http://schemas.microsoft.com/office/drawing/2014/main" id="{1318439D-ED9C-6338-69A0-3F8EBE059310}"/>
              </a:ext>
            </a:extLst>
          </p:cNvPr>
          <p:cNvSpPr/>
          <p:nvPr/>
        </p:nvSpPr>
        <p:spPr>
          <a:xfrm rot="16649532" flipH="1">
            <a:off x="1298352" y="3295890"/>
            <a:ext cx="432048" cy="432048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2255943-56D3-99A3-7090-FC1B38CC1673}"/>
                  </a:ext>
                </a:extLst>
              </p:cNvPr>
              <p:cNvSpPr txBox="1"/>
              <p:nvPr/>
            </p:nvSpPr>
            <p:spPr>
              <a:xfrm>
                <a:off x="483466" y="3077880"/>
                <a:ext cx="1246851" cy="724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eqArr>
                                <m:eqArrPr>
                                  <m:ctrlPr>
                                    <a:rPr lang="fr-F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2255943-56D3-99A3-7090-FC1B38CC1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66" y="3077880"/>
                <a:ext cx="1246851" cy="7246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81D4F715-DE9A-628C-6470-BFE4C3A0B840}"/>
              </a:ext>
            </a:extLst>
          </p:cNvPr>
          <p:cNvGrpSpPr/>
          <p:nvPr/>
        </p:nvGrpSpPr>
        <p:grpSpPr>
          <a:xfrm>
            <a:off x="2756587" y="351485"/>
            <a:ext cx="3235468" cy="2479195"/>
            <a:chOff x="4266410" y="2148752"/>
            <a:chExt cx="3235468" cy="2479195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86D2743-F8FE-C247-7084-4F37A3F985BD}"/>
                </a:ext>
              </a:extLst>
            </p:cNvPr>
            <p:cNvSpPr/>
            <p:nvPr/>
          </p:nvSpPr>
          <p:spPr>
            <a:xfrm>
              <a:off x="5374639" y="2707640"/>
              <a:ext cx="1442722" cy="14427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ABF5EF5-AF13-A89B-5E59-24DF78E35112}"/>
                </a:ext>
              </a:extLst>
            </p:cNvPr>
            <p:cNvGrpSpPr/>
            <p:nvPr/>
          </p:nvGrpSpPr>
          <p:grpSpPr>
            <a:xfrm>
              <a:off x="5879976" y="4339916"/>
              <a:ext cx="432048" cy="288031"/>
              <a:chOff x="2286259" y="3513708"/>
              <a:chExt cx="432048" cy="288031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DFA0EB69-4759-EA77-A0D5-ACDD1B760DBE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7832D2CE-3E35-9988-73DB-7180F69F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115CED5-9DED-A6EE-A1A7-FA4D15367A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42D821C-AD9B-1AD3-BB5D-1C7B1408CC5E}"/>
                    </a:ext>
                  </a:extLst>
                </p:cNvPr>
                <p:cNvSpPr txBox="1"/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42D821C-AD9B-1AD3-BB5D-1C7B1408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205" y="3837312"/>
                  <a:ext cx="79167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077" t="-13333" r="-923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5062F23-F149-3F0D-4338-2DFA54866D69}"/>
                </a:ext>
              </a:extLst>
            </p:cNvPr>
            <p:cNvSpPr/>
            <p:nvPr/>
          </p:nvSpPr>
          <p:spPr>
            <a:xfrm>
              <a:off x="5230639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C00000"/>
                  </a:solidFill>
                </a:rPr>
                <a:t>3</a:t>
              </a:r>
              <a:endParaRPr lang="fr-FR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BAA053E-7ADD-0DAB-A5F8-FA9341690F51}"/>
                </a:ext>
              </a:extLst>
            </p:cNvPr>
            <p:cNvSpPr/>
            <p:nvPr/>
          </p:nvSpPr>
          <p:spPr>
            <a:xfrm>
              <a:off x="5952000" y="4051916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accent2"/>
                  </a:solidFill>
                </a:rPr>
                <a:t>0</a:t>
              </a:r>
              <a:endParaRPr lang="fr-FR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0A6A9CB-9111-3238-62AC-572D5BBD4D9D}"/>
                </a:ext>
              </a:extLst>
            </p:cNvPr>
            <p:cNvSpPr txBox="1"/>
            <p:nvPr/>
          </p:nvSpPr>
          <p:spPr>
            <a:xfrm>
              <a:off x="6655190" y="2148752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Poids</a:t>
              </a:r>
            </a:p>
            <a:p>
              <a:pPr algn="ctr"/>
              <a:r>
                <a:rPr lang="fr-FR" sz="1200" dirty="0"/>
                <a:t>camion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C0953B9-253A-BB9E-F260-F7D3E288ED65}"/>
                </a:ext>
              </a:extLst>
            </p:cNvPr>
            <p:cNvSpPr txBox="1"/>
            <p:nvPr/>
          </p:nvSpPr>
          <p:spPr>
            <a:xfrm>
              <a:off x="4266410" y="2606947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Effort extérieur</a:t>
              </a:r>
            </a:p>
          </p:txBody>
        </p:sp>
        <p:sp>
          <p:nvSpPr>
            <p:cNvPr id="19" name="Éclair 18">
              <a:extLst>
                <a:ext uri="{FF2B5EF4-FFF2-40B4-BE49-F238E27FC236}">
                  <a16:creationId xmlns:a16="http://schemas.microsoft.com/office/drawing/2014/main" id="{93F6E5B1-E814-4CD8-0FDE-7DE55F489DE5}"/>
                </a:ext>
              </a:extLst>
            </p:cNvPr>
            <p:cNvSpPr/>
            <p:nvPr/>
          </p:nvSpPr>
          <p:spPr>
            <a:xfrm rot="5945566">
              <a:off x="6289683" y="2196372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Éclair 19">
              <a:extLst>
                <a:ext uri="{FF2B5EF4-FFF2-40B4-BE49-F238E27FC236}">
                  <a16:creationId xmlns:a16="http://schemas.microsoft.com/office/drawing/2014/main" id="{993C90C0-6434-E8D0-9EB9-0DA9070B1C9B}"/>
                </a:ext>
              </a:extLst>
            </p:cNvPr>
            <p:cNvSpPr/>
            <p:nvPr/>
          </p:nvSpPr>
          <p:spPr>
            <a:xfrm rot="15654434" flipH="1">
              <a:off x="4697290" y="3013726"/>
              <a:ext cx="361552" cy="408917"/>
            </a:xfrm>
            <a:prstGeom prst="lightningBol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2D3D03C-9042-08C7-C823-6B32BE4849D2}"/>
                </a:ext>
              </a:extLst>
            </p:cNvPr>
            <p:cNvSpPr/>
            <p:nvPr/>
          </p:nvSpPr>
          <p:spPr>
            <a:xfrm>
              <a:off x="6673361" y="328500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1</a:t>
              </a:r>
              <a:endParaRPr lang="fr-FR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5D28129-71D0-5D4E-5264-CAEE77615AFF}"/>
                </a:ext>
              </a:extLst>
            </p:cNvPr>
            <p:cNvSpPr/>
            <p:nvPr/>
          </p:nvSpPr>
          <p:spPr>
            <a:xfrm>
              <a:off x="5952000" y="2568570"/>
              <a:ext cx="288000" cy="288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ED0DBE5F-E737-7E3F-020F-70BAADC9DE0A}"/>
                    </a:ext>
                  </a:extLst>
                </p:cNvPr>
                <p:cNvSpPr txBox="1"/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ED0DBE5F-E737-7E3F-020F-70BAADC9D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432" y="2597730"/>
                  <a:ext cx="791673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077" t="-13115" r="-9231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C3DE1A8-D2EA-EEAF-8879-C331EE09C3CD}"/>
                    </a:ext>
                  </a:extLst>
                </p:cNvPr>
                <p:cNvSpPr txBox="1"/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7C3DE1A8-D2EA-EEAF-8879-C331EE09C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278" y="2474978"/>
                  <a:ext cx="79167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77" t="-13115" r="-9231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AF369FAD-6579-9700-D1BD-718854D1376D}"/>
                    </a:ext>
                  </a:extLst>
                </p:cNvPr>
                <p:cNvSpPr txBox="1"/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AF369FAD-6579-9700-D1BD-718854D13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433" y="4021978"/>
                  <a:ext cx="79167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846" t="-13115" r="-8462" b="-4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583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160</cp:revision>
  <dcterms:created xsi:type="dcterms:W3CDTF">2020-12-18T18:58:41Z</dcterms:created>
  <dcterms:modified xsi:type="dcterms:W3CDTF">2024-10-08T11:13:18Z</dcterms:modified>
</cp:coreProperties>
</file>